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7" r:id="rId9"/>
    <p:sldId id="274" r:id="rId10"/>
    <p:sldId id="276" r:id="rId11"/>
    <p:sldId id="262" r:id="rId12"/>
    <p:sldId id="263" r:id="rId13"/>
    <p:sldId id="264" r:id="rId14"/>
    <p:sldId id="265" r:id="rId15"/>
    <p:sldId id="268" r:id="rId16"/>
    <p:sldId id="269" r:id="rId17"/>
    <p:sldId id="267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685800"/>
            <a:ext cx="7620000" cy="29718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 পাঠে সবাইকে স্বাগতম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88702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199"/>
            <a:ext cx="8915400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 Backup\picture\182342-425x283-nosie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0" y="1658815"/>
            <a:ext cx="366190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encrypted-tbn0.gstatic.com/images?q=tbn:ANd9GcSL-H7oTl-fLZO4B2VVqZSGYw_f1nguRaF9KzyMu_G0D8xHhg90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268106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data:image/jpeg;base64,/9j/4AAQSkZJRgABAQAAAQABAAD/2wCEAAkGBxMTEhUTExMWFhUVGB8bGBgYGBoaIBobGRkaFxseHR8aHiggGh0lHxkdIjEhJSorLi4uGh8zODMtNygtLisBCgoKDg0OGxAQGy0lHyUvMC8tLS0tLS8tLS0tLy8tLy0tLS4tLS0tLS0tLS0tLS0tLS0tLS0tLS0tLS0tLS0tLf/AABEIALQBGAMBIgACEQEDEQH/xAAcAAACAgMBAQAAAAAAAAAAAAAFBgQHAAIDAQj/xABHEAACAQIEAwUFBgMFBwIHAAABAhEAAwQSITEFQVEGEyJhcTKBkaGxBxQjQlLBctHwJDNigpIVQ6KywuHxc9IWNFNjs8PT/8QAGwEAAgMBAQEAAAAAAAAAAAAAAgMAAQQFBgf/xAAxEQACAgIBAwIFAwEJAAAAAAAAAQIRAyExBBJBUfATImFxgTIzsZEFBhQjQ6HB0fH/2gAMAwEAAhEDEQA/AI3Zn7VigFvG2o6XU/6l/kafsDj7d38a1cW5aYEFlOxI59Kop7YZfEpQajUSPc3I+tRVw9yzJtORnWGUaZgeRHMVEymmj6bDCBrv9Yn9qh8e4LbxdhrN3YkFWHtIw2ZTyYGq07I2uMXLuFvviM1h3BKlx7Osgrl0MTVsLeJMRUImVRwnHtw6/wDcseqth7/sPHg1MZ1n8jT4k/KfI0wYvs/dwTG9hPHab/d6mAd5H+8Qj/MusEzFVF22dhjL9ss5UXWIUsSBm10B0XQxpRHgvbrH21Vbd8nux/duAwdQP9UgcgdvSrImWp2fu2cVbhWEiC9snNGkAqwiRyJ+h3IW7YbDKRr4wfeEg0tdncbh+JEXsMVw+KGtyyTuw2ZTvBEjMAeQYGmazinINq4mS9mmYhbrZcsaTlciNNeUE7CBEbieCZHVbWeLd4F4YibbK2kDoSNANYrhxrBI6eAEusHKVImdAdeev7UxcQQRiDO4X3bUPxFtlvMVBZltrmB5zLLrO8gj4VCCxw3sPikxhxOFxKWzoUVlYhkiCCRuBERHMVbCzAmJ5xtPOPKgdjFJ3YuqQYOaARoT4T7jMH40at3JE+sjoRuKhTNjXtc8NdzorRGZQY9RNbzUKPa9XevK9XcVCEfAXC1tWOpI1+JrsRt7/wBqicGP4Fv0/c1L6e/9quXLLRmUdKzKOle1lUSzzKOlZlHSva1dwN+oHvJgVCWe5R0rMo6V7WVCHmUdKzKK9AqMuNXuu+Oi5cx5wPdvUJZx4luvSDoPdUFMIX2gAc+vkBXXiONsvlXNmBmcqs20T7INcsT2hs2m7sZy0SFFtzGwGgWTM/I1CHUISMi+3ET0+IP0rjxDAqTZt7hWGYnnOgifPnUvhFkBS5mSzkltNMzfCP50qYrtdazXbue3CELbzNlD5Gc6c8pzDYGYq0tlNjjYwyKICgAf18fOubW4JJGYToI2quOy3FOIffsOuKxKvavW2veGAuUgxyG0VZ7BrnMi35bv/JfmfLmJE7BOIxbM/d20aCYdwPZHQH9Xny9YojYsj2QuVV0iPpUxVCgAAADYDQCg3GO0KWCUVWuXQMxRI8K/qcnw2weWberIGAg6CspLt9t3f2MK0ASzNetqqDq7CQBWVCWUTh+OKfDcSJgSuo05kGieDVLlslXUEbiPDtOx9knyIpbv4dU6v6eEfHc/AVzS+2dcvhynTLpH9edDRFN+S8+wiOMHZzE5hcOU6QM06bzEnnrrTtaYjWq8+zXEu9q4Llwubdxcs6EDLyHTT5VYNu6MwA58+lS9FtFEfaNgR99uXBqtwKw+EUnMhU85HMaEHrVvcewCs9sHU90o9+Y/ypO7QcG/EOXz5dAn86JqnQNMBIxJW/YLW71vU5TBBH5ljaRuNt/fZ3Zvtxa4ipsY8LadQMt9TClm8PiBEITpoSQZ5Gqtt22tnMBqOXUcx5VtjcOLn4lsaES6gewdvEOQPI7HXaoVZfWNxl2yjWcSNWyql7k3iUw3/cyNd96L3MYtq+3eaJdt20FwahWGYCf8LFwA20jXcVRfCu22KsWPuzlb9jTKtyZXKQQFYaqNPOOVWd2Z48r2M6EtZiXtTL2CSTppqoyk7ajpzvwEmTnuCyt5iGAuXMngUtPd3fDIAMQpOtF8Vx60ty1lJC3mZDmBALKQIaYKPJETvqOlQMbjF+6F1IOe4Ssc/HOvQ0u8Ww/4jSfw7nekqs/rUnMDIbXYwKNrX5ZY+cExJGHT2my211gTOgg/t6VicdRbrW7hCtKBR1Llh/Kq2wvbM4Q2BeU3EKasGIbdJBBEPEAbj5V4MTZxk3rV2Mj2EaQZ1LmSN5Eb+VRRtv35IW4lybpE6d2D7y7CflUldxQHgRdXKOQzLaiR+bLeuLz56UctuC0cxBI8jMfQ0ElRCFwL/wCXt+h/5jU08v66UD4SdMJr+S79VothbpaZ5My/AxRTW/fqUjoLgkrOoiR6zH0Pwreg1+7/AGqP8Vr5pfP7UWu3AsTzMe80LjRDeonEzCr/AOpb/wCcVLoHxPiOrIR7F60J9Xn6LVwVsgRsXTkuH9LPE+RMVvhsUGJX8yqrH/OCR9DQrD44HOs6Ot5gOsER8ia68GM37n/oWPmHonHTIGV3FCeAYgnDjSSi6DrpMftU/CYkOiv1UNG+hE0j4XiWJWBYt5kOUFs4XVoUaEba+1VJaaIFcd2juWggFhgz95ILKAhUgmdfFBO2k0D4djb/AN6H9mJkZsrXFBJmAzMAROp0FDruOvFrDXrXjYltLggq40iR1BE9QKLcCu4oG1cbDZjctEQLqiR3g8RkaRMAedRxpe/qQKYnH5bE3rTd3nuZkHizvnPgJ08E7mPFG0bouI7OpdwF/FX1U3y5VWIgqZLMfeTHlHnTPwjFfeMMyldVv29zmyk3GEyI113HrXS9Zz2jhwQO9xF5cxBMZWCzE/4qPs2wSBwrCH7zw0ZQVXDDz0XMATPKT9KshnAEkwNyTQjD2FtW0RP91kt5jvlzLp6a134xYVggcEjvFMSQDDDQjmNdjSqCREuYi9iiFw57uwfavkeJtdrKn/8AIdOgO9cCtvC4BnRQJTMZLEu3VjqzHqdTULtd9oFnCZ0tjvryCSgOi6hfEdY15b1XGB4rexGI4e11yQ7kC3OVRBIGnoRqangpshds+OXFyJaRUt6soUQoYRJUczr7bSekVlRO1+GJXDFSS11WBA5ZBb2/11lWot8C2R8dw0GwGj8k/KlVFhxp0+dPi3l+7KhjMEg/D50j2cS6wASBoCP62pKY/Ikmht4UxGU7BiCOWhb31cwuHMeg386pzCgKFAmAAfTWasnh3EBdttBzSSCf4vr0qvARAx2EdrqldSABHP8ANqOu+29Bcbh+8xNtCNydPOCD/wAoo7xxTFyJH4Z+U0Qx3BbGJsRJDAQGMgg6xBmd+hqQnuy5Rrgrrstw1rl9Fu28yNnkNb09lj06xUvtV2XW3il+5jS5bZsh1BAPsxzHlXfgXAnyslxmJXMCc7wTIK6TpoDRDAi4t5O8Jm0q5c/mzbncrpTFJMX2Ff43hIKhgVtuwJCltHyxos6qf8J35E8h9p7li6GUtbuIZBBhl13Bp5xN8YssLtgJc7qFy5uZBViH1OgI+FLuICMHNw59EXvJ1UnNGb/SdfLXrRJaFtBzs/2vV/BfITQyw0Vmk6kfkOsaaelM/E7qd+QfZi4ZBnQupkHnt76ROG8Ew5vIjB3FxLhgNr4W8Oo6gz0olwq33LKufwMrKqXNSFmIU6Ecq044OWmVdBTjvBxfs4LLoxtzsOfdjYUtYS02HzhRDkqM8EwAZ0Gx1g08ulnusCtt171rLSA0kSVj02MUI7Q3kazcP5mCDbYggn6b0ax7v3yWpWG+F9sEOJcPdcAAiUAme9czBWYMzFHOFcZtXb15S2IJ8AzS3K5cB6RuB8arDE20CJclczo8coKsN9ZJg+XOmnC4hUuX278pdGYjLlYZ1uCIIXUanaJFJcLCsc+H3Pw+HkTqCNfN0FHeCXg6Fxszuw9GII+tKnD8Zm+6I0g22j2SNriE771M7M4rJhyBMwQDJ0PdFpj/AC1co3G/fLIns78WxJXGkCPDbF0n+BLoGnq9EuH3c1jDE7lln/ipSe7cvlro9t7QTy/vFBHwJ+NGvvMYJWEgoxHvCOdPjRThpIpMJ4HiATDI7kliGInnlJO9L3F73jvHrdsn/huH9q0v4km2i8h3ij3paP1ehfFuKW0DPeuKuY2G1Op8FyYG53G3WrjBK375IwhiMaLRsuQTNu6v+qAPrU/sliS2KIJJ/s6/8LkD5Gqz419oIYLbs2tlKl3OmrBtAN/Z5xS9h+1+NV89u8VYplMBdVBmNRtQTyw7WvISg7LfGOcdzbWZuWrCqRtml9D13qFi8Y1vDzMfijUTrlRCDp5zpVf8M7fYhblk3US4LbJGpQwuZQJAP6zy5CjeG7YWLq5bk2hLRmgiQoQksBz0+dSOSPdZfaw3h8YuI+63EXMcOqQI9ubhzKJ66e+KaMJxC2owrEyHtkL5lryR8pNIXBuO2LVuwMzEqFzZUZtRdzkaDpXM8YR8RYMXQoJa3mQqFYtLhZ3BgHyM0ckm69+QRv8As2vLkaSCruNeWZS5U/UesV0tXQjW2PLE3/ndtigvZfiwtpiMOLDjxIFmYLG4YEgQBEmZ5Vol2SPxg7d9c8IIMTdXXznrV/qm36/9FNDtjsSha9ZMznRj/AWtrPrNJ3bpEOEtXcPFq5chiyCPCVJyg8jtzmu2Px9tLhFxlBu2raoDuzFrRgDmI1rv2sQLZS2NlVVA99xRS4wTdP3ohW+L4U1h76KI/s423mFP1G1MPZfgxy8PdtCl24wnocpJ6cqKdpsCGvXGmFAtJt+pXP8A0mp+LxQtfdrSboSZnUAqF+Bk/Crjhbr34BbSBfHuDNkwT5QqwQQdyXt2yNN/ynptWUd7WbYcdO5/5LorK0YYpQBk3ZWHDuCW7mGW5BDxEjTYxypQddTOsafA04cO44lu13cjckaiNSaWMVlzEhhBY/MzXJizVkSrQy2xlYSIJjT4fzo7wHiSpdHiAWfFqRMjTlpEfOljDX+8yjmCR/y0dPZjDtOVLvh8zp8ajklyVTd0NeNxaOpZXDBlZSdteX1o8lkXLFlpyeFSDyJyik6x2bs2CBLI1xiiwM0kAaHrM9RUbs/i7hxN3DWibWSSGEhGgga22BUEzvQxj6BN+o64a0yE/hhgSCSNwdiR7t/SlvG4zunOdic2oBExl0OUe4SBRWxxDEWZ7yyrj9SEqQJ3jUH5UvcSxltmUkhSG9on2FO5025esVUU4vYTfcrQNfiLWWR7dtnVrYPjJ0gkSWAOUEcjzrjwrDKIlVhnthj3gbKAW09kA+3qddh1rvdwyhL6pezr4SABAZVLk+HnyMnp51JwbKtqybRg93+IynUkE6DoY+HKtClTEVZy4XwBvvCpYuqCzMqMBoZR2jQgj2Y0PxqDhGxFrEZXTMyXCCjnn4h4WgBxpv8AKi/FGD2TurKQZXSQAVjSOR3qZY4+1vDEXUF5SbeaTBYZ2O50J13NPjkq2hbiLfGLrqlh38IUqgyDVSVLgxOo02EGurYhr1lAo1gZiPzZAcw9defQ12tqt6wbi2nT8e2CA+ZYCMIO0kwNttahYVrxtMQTCGIGgJYEaDkN/U6namSypSslEnFKr4cBVk2SbbNESWMgTPNRvRLtRxFjcPdliFzh50nM+aR6daXrHFXyMja5ipLTA08KiDs0aAjkNZjRss4VbqC6/sm2TpDRCqcpI6E1I5E1ZAx2exIui2/JLnh8gLaN9a54DEMLwUHTKNP4kda4cBfu7RjXJZ7z393c/wDaK7raIvW25MVHwMf9VO9UD5DPZ9T9xUkaNekemwPy+VRr2MiwbMa6XJ/isrp/xfKi3BbZ+42FiSP/AHNSJ2348llTbtH8bwgsNQAtpFA6Eg5qQ5xUnfqNUXWiP2r7VDDju08V4HMNiFkW/a/0bedVliLzO2Z2LNESxkwNAPTTatgvi6xJJ6neuNZZ5HMao0emt8O8MCdp1rnW+4+f7GgLPA23l/5rpbBaF5E/9zWmbb3j+VeI8f17qhDpZvFCOY3yyQOsaUxcJ4krG0FUA2s53bwgy0yTrJpYJrexfZDmUkGCJHQiDRwm4sposPg+JC4tjbVQvf288EyZaNeok6epqDewx7x0W6yspcnJoTzGvL3dKmcOgILhyh2liwGjGFZfeOXmak2MHmvXCDmICljAEB1I11J3gTzmtkacUgGhV4fw5QOH39S924cxYkmFNvLv/EfjVscbYNdubyuRfjeuT9BSlgODqLNpXhmsXwFIkCXdJMcxtR5sWoxN8OYH3kKNCf8Ae3D9BVqPbv34F8nDHvK3TP57f/763vWc2LJMwtnMPUMKB8Q4yqqBEZwjEsRoF7ydPV9KF4jtWpVxDMWt5fISwY6c9to60csiite+CKHqNPGOPWrvdwczIqZggJgp3gMnYbjc15Vd2rV90ZmIVY0zNG/MKB9a9payeEX2oLWOEWMpGS4viPQ6b1w7Oi3h8SSzr3ZMMHRWlfLNsfSj2MvYXOLfeMHOw28/6FDsbwVSJDMfOAf3rkRypmqUWt0R+yAt22vC465S3gPPc7HlpFNmEvoSzK0yTIka8qEcfw0cPYiR3j29cxkFcxOnMGkvD4e4TpcbTrt8zRuKluwU3HSRZHaLFgfdnUAxieRj21BGvTTflQ3heIf/AGtfkEA2iQJn9I3G+29KH+1LgyoxLILgYyZgjTl5Uw8Mx6PxJ3W5mVrJ1AjUxyga0/HSWxcouWo8ssFcQ2Y+Hl4eQYz9aUu2zhsqkCQTJ6zEz1qfmdYi6Dl2zD9xzoPx2+wZSzAFjE7yAOh2NE5RadMOeDJCrj/K+nlIG8L4ZclkUqcuUZm0EMrgCfyzFTPur2F8dllUj208ax1ldefOp3YS3JvKZiF9TkuMP+qmDH40C4ltVElQeYjcT5jy5+VJlKmBFXwKly8r2rmVgfCdAfKvEw3e4fLm8TKsSeYMxA30pju8OF0MQJa3qCyKYO484MH4VNbAsMObrktcySSoBIA5BtCPICmY5WmDNbQDw/Z64mBa2dZuK5UHWFiR6kE6enWomEzIVRoEAzOoGxB031EDrB60ewHFLSatLE6+KTP8OYwPdFA+K8TRrwZQVQDSRHi1WdN+UD1oIycgpRSYBvqSe7bW0HI2A1EjNoN9/n0o1xbiFmzbVbNvLcFvLeBYhT4FAIiBPqKnLwZ7N1LmntFmWSxygyR0OjdKO8R4WkMSoKFT3Z32VvD6ry6geVPTVJAdrQE7KMzh1CBc2HAIaRoVvCR05Uwvcm5h1AByMC0Gd3sjltQ7s1xAW885T+DaDS2WJZ5I0PJqM9ylqHLBSXUAFtwt1T8NjTZ5anRahasXvtN47cwmFw+FtEhr3eZ22PdowED+It8B51VV3FlnJboadftdJuXcO41Xu22MxLr8KRmwzFiPifWssnbsYlR6iws9R9c0/SubWiBP9b0XwnDGKjmCeQ320HnXTFdnbuUZQZ6QddelDaGdjAANeA1vesEHKRr0Gv0rmiRpVgGwrKwisNQh5WV6TWVCE7AtcYoqsQ05VMxGYRHlO3vo9wfj93C3WS+jEEIrK0ghQwMidzG06a0C4Tw69ezdypYrBMECN4Oppz4rZwr3G7+64K5IRbZZm66nRT69aZGX1CULQTt8bsspa2ylVdXyMcrkgqSDOgEKNROs1xtpdxj3h3Zts98PJMqoLO0TALTPTlSri+Dq7hwVtI7aLoSo32BA0qHj8FdRiEusV0IGbedoFN+K62BLFKKuhx4l2dwpuqhKhQniKnWRPIE6+RmlfBdnbt4v3WZlC6NlKqI5FtF+E1K4fgr1nJcbEhG6Mc8TESCPOimF4piXCW3vvlGgYMFMcvFBgaUuU9aKUO7kjYDsxaa01+/cdQoXLbCgBiZ3LHbTYCsqZb4BhsOO/vXUJQyELE5j5MDmDbbAisqnN9zoFxXkH3uDs11XcqMsElZ8RUQDH5aJviGWQmUk8iYoHi8TcvX0t2bmQZog6aljJYc9KkcTlPZdfDAdiD4HJIKsDz0muY8c202zo/ExqLSQY4q7Nw9Ge2oHeiSLnk28rEe+hPCbyFTJUZVOhZTqfht+9EHS6eHshyN4gw36nUfGkHE22UnwitMFcTJKfbLgPB7IchgMunMcqE4q+bV4NYcqSN16E7fCKiX7JKFo2j6xUWw5VgR86chUp3pobsPxbEay4MCdVXX4Coy8Vv3WhwFK9FI1OmoJPrQ0Y54IJGo/T/3rteu3AdSNfLU9N6r7hzneo3Q39mb2W86hjLW7gDCRqAHHv0qTgbdy8e+71/0gkBtjJ3YHXN50tdnMZluIzNOqz5KdH8tRRbDcft2GNgqxCOVZwQVOp1GugI05z51GkwY/Luw5Y4kyPczswBAki3tGbmzD9W5n313xHai592KohYE5GJAmGUnTKAP62pYw/ay+63IS35HUncgSNiY+ND7XaTEgZFZAAdsigA/sKGMWi21JhDuA9t3d3D6kG4k7cpU6cuUCpOKK37VpLIaY00Ilo5HYmB1qNw7jr3QQzBHA9sfm1kqBECdK3s41Uum4YzBsoGxAOmY7jQ/Wmx9GBKktBLinHmNxLXdtbuW9Scy7FAp2+NGbnEH7gKsMDuTplJ0Mdd5pexLZsScg8ZLeFuZhepnWD8qN8D4Pda4i3LZXTM2YE5eZ12B6DzqPT0HBXyacDuDO5gQbUSSJGg9xPnHOpVllZhlbSZO5gyDr6xR1uG2S3c20CAr4mUax61xxHCEDBLPtbmToek+etDHqIt2P+C1oHXuEJiMtstLa+cdRHw94FcP/AIJCMIljET7Mx56/SmPhnDe5uiWDFlOwiOvOjNBkalK0yK4gPD8AXKF9iOkUM4n2aI9m4YO46+p3pvoZxG/ppvSpKhuKTbKy412dyiVWSNNBrrvNIuPtlbhBER+1XRj2IWev0FVT2oT8Wes1eKTbpkzwVWgLWV7XlPMhle1gFbFOf5Rz2n0qEGDsXikR7mcwWCgesmNv62ovi79tLrnUcjI2001ND+B9mbt12FvTKFluQJ1XWeY10prHZ/CWBOJuNebcgkhSR5TJ95oXkUTRj+LxEU7mIe4YtK9wLq2RWaNOYUaVNwuE74AqIbSZB5DnzFP/AGf4vZu20FgBFacqKI0XQmBU65w2zePjto/mROu1U+obVUSUJbbYicSwAdEuaAQQV1EsACI05hedTG4nw5DGdSFgAZXYxHkQJpjvdmLWQW1zJDZxrm5RGvL30u9rOyQdkuYdQHzqbizlBCxJH+I8xVRy72L7ZLcTnxHDWMUWVFe3ctKrMGtm2WzEwQra15Qf7SUuLi2uA3ApUAP4hJH+LQGspq2BKTTpgXCKlxCL+KNtj7MWC+mviJDCNhpXHiV67fuMXuB+8cMI0zEAJm12ERvRe7hbDcORPZx1pghVTOa25JU6aGBOvKKYrXE7d4mypK21WEFtYJCgBV2IyzJJPPrSXUVopybexYw3HEQNayNcWQAQ2Uz0jWPjXK13OIZgtsqQJ8VxR8J3orj76lsuZ5Vst8eEllXKSVzCCcxgc9DQHFusg2gVkQyQc3n8/fVQaZJLeyV/srwXEXxHISApDbMh5UuCNx86a+z2EvYdO+NtravaYK3szOUgj4VI7IcPLLffuwFBAUtsWljGuh0j40TnSIoJsVcShgc663V1Gh1g/Gp/3i0CUuW0ktOfUlRsVA2Gk1y4igVwqEuVUbwux2/rrVuW6L+H5JHCkUXrRfVSqzm2/Nv8Ki8QKpiLwJ8OckMRE77dQJiR0rdruS93bPOQwdNDkPn7xRNrAfvHGI7lGMlWUeHMPCRrOpBBgDcUSlQHZYQSxC/h2nZyR+Gq+MiJmCBG4OtAr2GaXXIzFVZmDaMAu5I5kSNKJdhnxd9mSxlZlUFizcp0MnU68uflXfjXAbmFLtdvfj7gFplG0LqZ1II1Qnb53wgnT2gdw69bt22d5QDTxKRuF+X86LY1bec3HJUMQ9vSc6nmRygTpW/DeM27Fw32uq2cICp0XwA7yTv59Kkdp+I9+yXAUyNnCk6aMAVBnb2T/KrewYpbCHZ6xhXxN/E3zcYWlR7b6qGInPAAklYX0mnTA8QR7ZvC2bYY6BhBgaAnUjXfTyqpuz2PzYq2rsgtBipUnWHgN4thqARpBinW5xsWGt4e6IF5DlgQqEEKB1OYnfqPOl5bppGiEId30GPBLlU3W3fbyXl8f5VF4Qxe7cu/lXwjzbnHkB8z5VtxEt3SKvtEKAPOABXnFr4w1jKuyLAPU9T79azJJfg1blpcy/g7jHp36Ju5JGnIZSdfhRiqPXtIyXUuqTltOG83g+KfUT8auxbs6jUESPQ6j602GuRWeKTXabsulBMffQfOpvEbxC6bkGBQHD4J4DOpPujWqm/BWKNbZA4+xI0BgKJ95pN4zww3oI3A+VNvG8WmobQrOh026TS7aximOdArW0aaUo0xJx2Ca0YaolOXHcLmWk9hFaIS7kYcuPsZrUrBh3ItIpcvoqjqdoqLVjfZVcw/eBSF74gjz5n+Xwq5OkDBWx17N8HbDYdbDuC4GYxtyEecaa1V3anDrbxGRnYKzSy7wDz678qunJMMPaXT3dKrjtF3rYm4e7CgNAZzlBgbyFPzrNezZFWmhOwGKuWTNq4QQCJHQmTE9asjsL2iRrS2mIDoI1O460k8W4XeA702gF/M1tg6+R02rbs/ZDZyRqIhuYOu3nTHTVi4r5u0ugnMJmhGNMGuHZ3EXGQd4pEfmA0bzjlXDtDjsmskjqOVJlsbjjUqJJxWUEFoHMVlINzirswkwJmB61lTsY3tiCUud7ktqoF1gwAnYBBMkxGbLPoa58Mx1xMxw+TvfYe5tlHS30/j36RUDh98913doMSbssx1JzIQSOYGg9ahYW49qCgy8usx1/lWlrVHIvexlw1ooPxbllNDkm0Wk6E6jXMIEHlQ+5xC47+JhK6ggbmZmdyZ51EuYq5egPl020ioloFLgkEagHyBOunPShSdbI68Dbw3H/hvZuS63FLopMgNlfxCdjzii/ZnDWsTgiHuNbFrM0iNNJkcxEn11pRGVLty2sXrbbGDDqrEggcutSOGXO7Fy01420uLM5ZBESOnpVxotWQsRg1XMEcOrDR9pGsHX1o9wXiuGR1vXAbl0R4ICqpGmbNrm5aQKCcUxDZpLIwuDRlGUALpEHUV7wJ2zMkgM6kIzKDBmJ19flV8bHY0m6CFrhz47FX3S9bDSzhXJkjU6GNABprUHMMSwUHSNBIBJGgAkQdafsF2Lti25s4i4XZCh7xAyyRvoAQPfVZJwW6t7urpyEEiZB20+fnyoou2Lmq4Gr7PsfZwt0sWcd4oUs0eoACjr1J2o7264ng38bIbt7usi5X0QtrryflpS8OA4e239oxfeXnkraw4U6nUzcbwhfd8dqnYTsRfVf7zC6+ye/Hx2AnblRN+pUYpgfh3D7LEWmSVHXTWNT0Gs1aXZuzYSzdcolxspYi4onIqTGoMAkE6dfKl/hHZRbbK929ZYpqbaS5IGsE7AVC7d9v3UvhrIymALl3n4gD4B+UwdW+lIj3Od379Tb1OTG4RUV+eP/RAwuMu3bnfW7cOx0Ftdi2wUc4p77EYW/exGa+zslnx+P8AUdFA94n/AC0g8P4iLVxWA0XYTHv91XX2czfd1d/aujOdADB9kH3fWnZNRvyZcST1YTW2FKuZ8E6fv7qWnuLxHEG3mPc24zx+bNPh94UyelHcbi8inXkdKR+GcSuWlNuFZWM9CGP5pG/vrKlZui2t/gN8c7PYI3MiJkaBqugHLauPDuKYhL4s4aWFmBdt3GzAoIEo0ZgYM5TIHpUTDqwuC4JA/MCxeP4ZA+BpgwWNsLiVYoFZgVDjSZiQ386bji5JtMXmko9qoG9tOKY+1/cKvjkC4A2gMRAbn6TSdwZsViLh+83b7BRMIRqduZ0HmPOrl4mikEGDA2O0UtcD4xhWvOlsjN5iC8dAdwOgoLa0RRUl3CHi+GXFJ7rC3DBnNcIYnpMnatuHYG4SWuaNuefzq1OIEMu+lJ3E76pIEa0Lk+BkEuRe400LFJLjWmLjWJNCLFum41SE533Ojhh8FceciFgoJYgaADcmjHYa6Extp/0k/SD8qb+xRVQUIBDLB8wdx6VH4H2LjHkByLNtc889TASfcdegq3PlArF20yyL8zntkTpIOzDp5Hzqu+0XaO8txlZckHYxPr5im3jOMWwujqoGwbYxy3ketVt204yuLe2yDLlSGG+s9eYpMV3PY9/JGydxNbq2O9kBbxyb6mZ3AA6HWiXZThZmMpyZpLHY9PWq8bPAEkhdVEkgHyHLanzg3amLCgjKR/558qKaaWioS7m2+SwMVjFt25/SNqrnjnaIX3I0AHUCZ9aicZ7TPeHdWwxJ0gSSfhQ0cEcLLIesDxR6xr76KGJyYLyKHBM4fxCyr66sTuTp7qyo+HuWQMrYdGH6tT9TPz91eVo/wjYldUxWwV3KpP6XRvmQfkaeeHWsFdNwMClyypYopHigcp5Ea/4TO4ikjAT+IF3I0/1Dr60z4TjdprZ73DxdBOW9bEZW2KsvO37/AHUnIu7gyJ0DcMFcCN4nQEmPMCmHs9YS3dtXMapFgo1xASIcodAQdhPKvOFYAFVvKAgh89xIyKPygqNRMGK9xuLtXFywY3MsCSOXhjT0mlyk+A1QJ4djScQ164NXLkgCIzA7eQn5VHd1uW8seJdtelG+yXZ0469ctvdNsohM5AxIJy6iR1maZMP9kgBP9tbUf/QH/wDSmKO7LfoAexvDjeWGG2vjQEdRGojXWfIUW4nwA2u5tYXDJml3Nx2zHwxO/M5uvL30b4V9n7WFCrjWgGT+CNZ6/iUwWOzEsrNfZokDwRoR/EdZ51KlYblGkUTjO0GKzwbjobZIhGKwQTOxoZica912uOxZ23J56Rr7hVvcQ+xpGuveGLdQzFshshtSddc40qOPsYRgFXFkazPcj4f3m1MSoS7fkSuxd6y7NaxAIX2luL7Vs7SNYjUTINTsTdtYVms4i873EYj8NAcw3VpJgSCNJPP3tdr7G+5cOMadP/sDX1/ErXF/ZIj3C5xja8ja8oGvectPhVtWy4yaWuRVxnFkewyWTeUuRLMRsNYAQ86hcL7JDEWr95b+RbK5iptliYHXMAKsez9mVsIU+8AyAARZAiOc94Z+VD0+yU+NV4i4FwCQtqBvOwu7b6edXSXBcm3zsSOz3ZZb19FOa4oILrGUZecmZjyG9XLiHCjTYDb0pP7PYVbLLhVxQz2LzBwF1uxmHinadDudqZsa86Vn6h7SNPSx0xc4riyzRQ25bgyRRxsIs5ia1wmAGJuFZORfaI09FHmfkKzJ+Do6SsE4fGScqgsRuFEx6xtROxg7V0rbuPcDOwGRQNYI1k7DrTRcw6WbWW2oUcgoj199CsRhBNu2phrj+N10OW2M5APITC/Guh02G05Wcrq+r2o0FuOYj2gWCJzbz30qt+3OPsXCLdpfZIMg7Ea7jY+dP3EOz1m+6vdztl2XN4eu3OlHjv2e3Hu58KqAROXvGhjI6jw/OgeBx2xkeqhJdsSHwrtW2UW77HTQXP2Yc/WvOIKx315gjX09RQ7jmCuYMZcUtlByCvLEfqAiSJ+lZwLEhh3UkqdRP5Tv7gZ2pUoeUPhkT+WyBxG1M0Nw9GuL4ciR0oYtggTRx4FZFsKcGx+Qk9Bp/Xuo3xbtDdtIr2jDMMpnURv8f50r4O3LDoK1x9/OR0Xao4pstTajR3t8RzHNeAdiRqddJ1329BUp8fYMDuVg7yo09IoPXgap2oHvYw2MBhrikhmQjpB68jPSpGG7NWT4rt9yvRRHxiflSxNdLWIdfZYiOhoofK75Kn8yrj7D0L2BtplREj+Df1JEmlG9edGY28wQHQgEDy05VwPE32Zx5sRJHw1mt7HGJhQggHRoOYkxI03mNq2fFjJaRj+F2N7JqcZYr+LbDifa5/zPxFZROxwQMs3UyeGcy+FhG5IHhjbQiayjSb4AeSK8iBwxB3sE5QwILdBoZ91HBgQq3QZdldXUCRK3PDlkSSfZO3Og/BcFcvYi3btrmd2gDyjWTyAHOrZu/cuBJIHf4txuTGVeQ/wrroBqa5snsdoD9neyWMe2B91yqS394QpCtlICkyymRqY2qWv2Z47TM1oCOWv7D4zQV+0/EsUSRdNpCSYBYROp0BmPImiHD8Dj5LJjWzdCbiz7wx+YoXS5ZEn6B/7P+AX8PibnfArFnKDlaD+IDvsd9pnWnwoBs0+6kTs/2veyww2MTKqgAMABlG0iNGQc4gj5U/uZ008j1mjjKtMlHFbZOwqZhiQNq8Q+GJ2H71ze9rvTbBCSiRrXlq2qiBXOzcrqxoijZoOhFRL+CUjTQ13zVo1zz1qEBJWJ8q4rjLUx3qA+bAfvSr25413a96QWDmLaTptqxA35fEUk4fi+OdgB3Y8iunv0MUh5W+OPuMUF5BHavEm3xC44AJF9ipB2i4Y+lWA/ERlzmI+nWaEN3TnLj8KLeba/aiJ28XIj1iidvhxssq3Mj2pJt3ARluTvodmETGu++lZ8uTuStGrpWoyqyLhzdxR/DGS1zuEb/wAA5+u3rTXg7a2VCIIA+ZO5PUmtEvL5V5ccHSaBP0Nj+bTOnEcSVtlhqQDA84gfOvUsBWsx/u5Q/wCZd/iPnQzEu4BB1FdcLjJAblswPIjn7q6fSzuFI5HXY+2V+H/wMCcq2KTIIkHSuGGuTUhmp6ZjquCrsd2AJ4hJbNZYF/EZY5YITxGSNa0u4BkS45UgoqS/5SYygA8/ZOg85qxuJ4UvkKiWRp3g+4kEA+vpSD2zxt2O7c3cpMy6woA5KFEVkywcX9Dr9LljKLlq/P3+n3/2Il9lvJ/iVcw8wPaB9P59KBBs7QNqK9nrRZi8HIFMkiJnSuHCMGzsQiyVWTHTz6UpasbPdfU5Y4qigDc0LVZrMbccOc6+L+vKtFYmiQlvZlzpWW7ddrOHJMDc0y8N4KFGZ6pyotQvb4AVnhzHXYVo+CJMJrG55D306Hh2YaggfpG59f0/1tUvDdncw/E25INPjWrF07e56+hjzdXBfLj39RBwfBi0v7SqYkaAt+levmf6D/2X7KrZGdxNw/8ACP0jp5nnTDheHLpIACeyOnu8qJJbrQ6SpGO5S2wXfwokabEaR01k+Qkn1isqZiR4oPsjU+7l8fpWVLKoS/s44fZw+FvY+2XzEZVN1V2QmQAuwY6Ez+UUqYKw2KvXMRdJYkkrPkYJNO9mzk4Pbthg0KpJHRjP70u8DuhLdpCsg6EyN+gka6jqNq4sZ2pSXrX9Do9u0iLxHiCYYhTJYnRV1Jrtgu2TWT+PhbqIdMxnSesqPrUK7i79l8dcsqguW2QG40lltspgIIgSQSTz0FLQ7R4nNLXM07hhII6Ec6esacdgObstfioS/YF1WBHtI39fAimTsDiC2GUEksjm3qSYC+zHQZctIHY9QuABeFzMzLJ0VCZG/kJp37A2/wCzp+q673CvTNqoPQhctJtx19dB8/0HAkAGAWjczA/714MSDyy+cAj6VEx/FLeGtZrhkN7Kjc9d6ROKdpr10nL+EvRTr7zv8IrrdP0eTNtaXqczq/7Rw9NqTt+i96LHu30t63LqKfMgVy/21Y5XbbejiqiYazzNScLt76z9TF4G16M2dJNdRGMlq1Zbn3nY6MDzUzW2UMNTVV4e8yHMjFT1UxTJwvtaw8N8ZgRGcDUdCRz9RWaOZPnRql08lxsAcbwjXMNZLAZrDm3cHQiFn3ZfmKT8dxg2LjJ3agLGZyGjUTGgjb6irC7RscOTi1XvMNeEYgKMxHJboHMciPSlLtRwa8oTEYS9CMBlaQbdxfyhuSsNpIgjTSKXGKUu2XHgBydWgnwziS4lQvsll9QwmDB57agjnW+KwYsjuX1w16RB/I2wK9Oo/wC1JHB8Ji0xec4Z7ZzAnKItrOhIAkNPRadO11z8HxNrnGXbkAT57GPfSZqpqMeGGr7e5+BGTit/B3mstdLBDEHYjkQdYEcqPcH7VZ0z3BlAMGNR9KXvtBVkvW8w8XdDMfQ6bbbkUBtYl8jC2pA0LACQo206bCTudK0xipwUmR5ZY5uKZb1jjFtxK3FI9a5NxNFMyPPXeqqtWWIzq6tlBLeGDyJnmduvLzrw4m8J/KF6/wDk/WihDtdxYyXUKce2US8+z+OS4pCNIU+8A8jRq4ZFVj9l2cXrmcnxWxA/hb571ZsVthPu2c2cO3R5h73Jt+VROM4V2Um06q3R1LAnroQRUi5a/MN66Kcw1Oo5inuMZrYiE5Y38omY/hOJulLOe0guSDcGYiVAMBdDJBkCdYOulMuD4Vbw9oWra6fmJ3Y9TXTE2J0OoPTy2I5yOR5Vul7k5mOegPvH7isWfpmv0cHQwdWpfuPZXHbLhkNnUetLGDsNcbKiyauTEi02+U+8ftNcbWFO1u2tsfrddfcnP1Yj0pcMGSqaH5Opw83f2Fvg/Z8WwM2rtsBuY3jyHXamSxwqNSBPyHp1Pn9Kn4bCBJjVm3ZtSY/YdBA8q7BNK1YsUYb8+phzZ5ZdcL0OFnDBYgampK2xGtbokdK2prYhKjAKxmrxq43rmmlCE9A/jt6EOu+n9e6ayhXaLETbPlr8P6NZT4rQiTtnHsvYW7buWnHh1iNCJ/8AJPrQTgzeOOqhvfMVlZXncP8AqL7HZy8xJ/GezVm9Za4S6OFgtbbLmB1hhBDCeopb4F2Pw5tm6+dypEKxGX3hQJ99ZWU6Mn2CmvmDyWxdvYaw4/DvM3eKNJW2AQvkp5jnVgcMuE3LraAoQqxyBAY/HT3AVlZVL96K+gS/Q/uInE8c9641xzqemw8gOQqLWVle8ikkkj5rOTlJuTtnhqThdvfXtZXmf7Y/cf4Pbf3ff+RH8/ydaysrK4h6MPdk8W4uG3PhIJjzHT1nWtMPw5MJi7y2SwtXLYdrJOa3mZyCQp2kCsrKvM2umk/fKM9J50iRxXgFoIWt57WkxbaB19kyPlSlicAoW8xZndIKu5kgtOoEZZEaGKysrNCcr58oNQj23QndqsP3jLeZmLuqk6wBpsABAGtLV5NMsmJB9T4onrFZWV1cXFGDJyb4VczKmwJymAJhiAdYopYcrcC+1LAHNrpMenyrKyilyFDi/qPHZLXFWrhJLZXT/LAMfFRVk29aysoum/QF1aXxDaa1A8UVlZWtMxNI1UToRNciI8/WsrKKwaRvbQV6dK8rKC2Goo6Ka25VlZVFpIzNtXhrKyoSjk76GoGJffyrKyjQEkKnFbxJIOxH7V7WVlOF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data:image/jpeg;base64,/9j/4AAQSkZJRgABAQAAAQABAAD/2wCEAAkGBxMTEhUTExMWFhUVGB8bGBgYGBoaIBobGRkaFxseHR8aHiggGh0lHxkdIjEhJSorLi4uGh8zODMtNygtLisBCgoKDg0OGxAQGy0lHyUvMC8tLS0tLS8tLS0tLy8tLy0tLS4tLS0tLS0tLS0tLS0tLS0tLS0tLS0tLS0tLS0tLf/AABEIALQBGAMBIgACEQEDEQH/xAAcAAACAgMBAQAAAAAAAAAAAAAFBgQHAAIDAQj/xABHEAACAQIEAwUFBgMFBwIHAAABAhEAAwQSITEFQVEGEyJhcTKBkaGxBxQjQlLBctHwJDNigpIVQ6KywuHxc9IWNFNjs8PT/8QAGwEAAgMBAQEAAAAAAAAAAAAAAgMAAQQFBgf/xAAxEQACAgIBAwIFAwEJAAAAAAAAAQIRAyExBBJBUfATImFxgTIzsZEFBhQjQ6HB0fH/2gAMAwEAAhEDEQA/AI3Zn7VigFvG2o6XU/6l/kafsDj7d38a1cW5aYEFlOxI59Kop7YZfEpQajUSPc3I+tRVw9yzJtORnWGUaZgeRHMVEymmj6bDCBrv9Yn9qh8e4LbxdhrN3YkFWHtIw2ZTyYGq07I2uMXLuFvviM1h3BKlx7Osgrl0MTVsLeJMRUImVRwnHtw6/wDcseqth7/sPHg1MZ1n8jT4k/KfI0wYvs/dwTG9hPHab/d6mAd5H+8Qj/MusEzFVF22dhjL9ss5UXWIUsSBm10B0XQxpRHgvbrH21Vbd8nux/duAwdQP9UgcgdvSrImWp2fu2cVbhWEiC9snNGkAqwiRyJ+h3IW7YbDKRr4wfeEg0tdncbh+JEXsMVw+KGtyyTuw2ZTvBEjMAeQYGmazinINq4mS9mmYhbrZcsaTlciNNeUE7CBEbieCZHVbWeLd4F4YibbK2kDoSNANYrhxrBI6eAEusHKVImdAdeev7UxcQQRiDO4X3bUPxFtlvMVBZltrmB5zLLrO8gj4VCCxw3sPikxhxOFxKWzoUVlYhkiCCRuBERHMVbCzAmJ5xtPOPKgdjFJ3YuqQYOaARoT4T7jMH40at3JE+sjoRuKhTNjXtc8NdzorRGZQY9RNbzUKPa9XevK9XcVCEfAXC1tWOpI1+JrsRt7/wBqicGP4Fv0/c1L6e/9quXLLRmUdKzKOle1lUSzzKOlZlHSva1dwN+oHvJgVCWe5R0rMo6V7WVCHmUdKzKK9AqMuNXuu+Oi5cx5wPdvUJZx4luvSDoPdUFMIX2gAc+vkBXXiONsvlXNmBmcqs20T7INcsT2hs2m7sZy0SFFtzGwGgWTM/I1CHUISMi+3ET0+IP0rjxDAqTZt7hWGYnnOgifPnUvhFkBS5mSzkltNMzfCP50qYrtdazXbue3CELbzNlD5Gc6c8pzDYGYq0tlNjjYwyKICgAf18fOubW4JJGYToI2quOy3FOIffsOuKxKvavW2veGAuUgxyG0VZ7BrnMi35bv/JfmfLmJE7BOIxbM/d20aCYdwPZHQH9Xny9YojYsj2QuVV0iPpUxVCgAAADYDQCg3GO0KWCUVWuXQMxRI8K/qcnw2weWberIGAg6CspLt9t3f2MK0ASzNetqqDq7CQBWVCWUTh+OKfDcSJgSuo05kGieDVLlslXUEbiPDtOx9knyIpbv4dU6v6eEfHc/AVzS+2dcvhynTLpH9edDRFN+S8+wiOMHZzE5hcOU6QM06bzEnnrrTtaYjWq8+zXEu9q4Llwubdxcs6EDLyHTT5VYNu6MwA58+lS9FtFEfaNgR99uXBqtwKw+EUnMhU85HMaEHrVvcewCs9sHU90o9+Y/ypO7QcG/EOXz5dAn86JqnQNMBIxJW/YLW71vU5TBBH5ljaRuNt/fZ3Zvtxa4ipsY8LadQMt9TClm8PiBEITpoSQZ5Gqtt22tnMBqOXUcx5VtjcOLn4lsaES6gewdvEOQPI7HXaoVZfWNxl2yjWcSNWyql7k3iUw3/cyNd96L3MYtq+3eaJdt20FwahWGYCf8LFwA20jXcVRfCu22KsWPuzlb9jTKtyZXKQQFYaqNPOOVWd2Z48r2M6EtZiXtTL2CSTppqoyk7ajpzvwEmTnuCyt5iGAuXMngUtPd3fDIAMQpOtF8Vx60ty1lJC3mZDmBALKQIaYKPJETvqOlQMbjF+6F1IOe4Ssc/HOvQ0u8Ww/4jSfw7nekqs/rUnMDIbXYwKNrX5ZY+cExJGHT2my211gTOgg/t6VicdRbrW7hCtKBR1Llh/Kq2wvbM4Q2BeU3EKasGIbdJBBEPEAbj5V4MTZxk3rV2Mj2EaQZ1LmSN5Eb+VRRtv35IW4lybpE6d2D7y7CflUldxQHgRdXKOQzLaiR+bLeuLz56UctuC0cxBI8jMfQ0ElRCFwL/wCXt+h/5jU08v66UD4SdMJr+S79VothbpaZ5My/AxRTW/fqUjoLgkrOoiR6zH0Pwreg1+7/AGqP8Vr5pfP7UWu3AsTzMe80LjRDeonEzCr/AOpb/wCcVLoHxPiOrIR7F60J9Xn6LVwVsgRsXTkuH9LPE+RMVvhsUGJX8yqrH/OCR9DQrD44HOs6Ot5gOsER8ia68GM37n/oWPmHonHTIGV3FCeAYgnDjSSi6DrpMftU/CYkOiv1UNG+hE0j4XiWJWBYt5kOUFs4XVoUaEba+1VJaaIFcd2juWggFhgz95ILKAhUgmdfFBO2k0D4djb/AN6H9mJkZsrXFBJmAzMAROp0FDruOvFrDXrXjYltLggq40iR1BE9QKLcCu4oG1cbDZjctEQLqiR3g8RkaRMAedRxpe/qQKYnH5bE3rTd3nuZkHizvnPgJ08E7mPFG0bouI7OpdwF/FX1U3y5VWIgqZLMfeTHlHnTPwjFfeMMyldVv29zmyk3GEyI113HrXS9Zz2jhwQO9xF5cxBMZWCzE/4qPs2wSBwrCH7zw0ZQVXDDz0XMATPKT9KshnAEkwNyTQjD2FtW0RP91kt5jvlzLp6a134xYVggcEjvFMSQDDDQjmNdjSqCREuYi9iiFw57uwfavkeJtdrKn/8AIdOgO9cCtvC4BnRQJTMZLEu3VjqzHqdTULtd9oFnCZ0tjvryCSgOi6hfEdY15b1XGB4rexGI4e11yQ7kC3OVRBIGnoRqangpshds+OXFyJaRUt6soUQoYRJUczr7bSekVlRO1+GJXDFSS11WBA5ZBb2/11lWot8C2R8dw0GwGj8k/KlVFhxp0+dPi3l+7KhjMEg/D50j2cS6wASBoCP62pKY/Ikmht4UxGU7BiCOWhb31cwuHMeg386pzCgKFAmAAfTWasnh3EBdttBzSSCf4vr0qvARAx2EdrqldSABHP8ANqOu+29Bcbh+8xNtCNydPOCD/wAoo7xxTFyJH4Z+U0Qx3BbGJsRJDAQGMgg6xBmd+hqQnuy5Rrgrrstw1rl9Fu28yNnkNb09lj06xUvtV2XW3il+5jS5bZsh1BAPsxzHlXfgXAnyslxmJXMCc7wTIK6TpoDRDAi4t5O8Jm0q5c/mzbncrpTFJMX2Ff43hIKhgVtuwJCltHyxos6qf8J35E8h9p7li6GUtbuIZBBhl13Bp5xN8YssLtgJc7qFy5uZBViH1OgI+FLuICMHNw59EXvJ1UnNGb/SdfLXrRJaFtBzs/2vV/BfITQyw0Vmk6kfkOsaaelM/E7qd+QfZi4ZBnQupkHnt76ROG8Ew5vIjB3FxLhgNr4W8Oo6gz0olwq33LKufwMrKqXNSFmIU6Ecq044OWmVdBTjvBxfs4LLoxtzsOfdjYUtYS02HzhRDkqM8EwAZ0Gx1g08ulnusCtt171rLSA0kSVj02MUI7Q3kazcP5mCDbYggn6b0ax7v3yWpWG+F9sEOJcPdcAAiUAme9czBWYMzFHOFcZtXb15S2IJ8AzS3K5cB6RuB8arDE20CJclczo8coKsN9ZJg+XOmnC4hUuX278pdGYjLlYZ1uCIIXUanaJFJcLCsc+H3Pw+HkTqCNfN0FHeCXg6Fxszuw9GII+tKnD8Zm+6I0g22j2SNriE771M7M4rJhyBMwQDJ0PdFpj/AC1co3G/fLIns78WxJXGkCPDbF0n+BLoGnq9EuH3c1jDE7lln/ipSe7cvlro9t7QTy/vFBHwJ+NGvvMYJWEgoxHvCOdPjRThpIpMJ4HiATDI7kliGInnlJO9L3F73jvHrdsn/huH9q0v4km2i8h3ij3paP1ehfFuKW0DPeuKuY2G1Op8FyYG53G3WrjBK375IwhiMaLRsuQTNu6v+qAPrU/sliS2KIJJ/s6/8LkD5Gqz419oIYLbs2tlKl3OmrBtAN/Z5xS9h+1+NV89u8VYplMBdVBmNRtQTyw7WvISg7LfGOcdzbWZuWrCqRtml9D13qFi8Y1vDzMfijUTrlRCDp5zpVf8M7fYhblk3US4LbJGpQwuZQJAP6zy5CjeG7YWLq5bk2hLRmgiQoQksBz0+dSOSPdZfaw3h8YuI+63EXMcOqQI9ubhzKJ66e+KaMJxC2owrEyHtkL5lryR8pNIXBuO2LVuwMzEqFzZUZtRdzkaDpXM8YR8RYMXQoJa3mQqFYtLhZ3BgHyM0ckm69+QRv8As2vLkaSCruNeWZS5U/UesV0tXQjW2PLE3/ndtigvZfiwtpiMOLDjxIFmYLG4YEgQBEmZ5Vol2SPxg7d9c8IIMTdXXznrV/qm36/9FNDtjsSha9ZMznRj/AWtrPrNJ3bpEOEtXcPFq5chiyCPCVJyg8jtzmu2Px9tLhFxlBu2raoDuzFrRgDmI1rv2sQLZS2NlVVA99xRS4wTdP3ohW+L4U1h76KI/s423mFP1G1MPZfgxy8PdtCl24wnocpJ6cqKdpsCGvXGmFAtJt+pXP8A0mp+LxQtfdrSboSZnUAqF+Bk/Crjhbr34BbSBfHuDNkwT5QqwQQdyXt2yNN/ynptWUd7WbYcdO5/5LorK0YYpQBk3ZWHDuCW7mGW5BDxEjTYxypQddTOsafA04cO44lu13cjckaiNSaWMVlzEhhBY/MzXJizVkSrQy2xlYSIJjT4fzo7wHiSpdHiAWfFqRMjTlpEfOljDX+8yjmCR/y0dPZjDtOVLvh8zp8ajklyVTd0NeNxaOpZXDBlZSdteX1o8lkXLFlpyeFSDyJyik6x2bs2CBLI1xiiwM0kAaHrM9RUbs/i7hxN3DWibWSSGEhGgga22BUEzvQxj6BN+o64a0yE/hhgSCSNwdiR7t/SlvG4zunOdic2oBExl0OUe4SBRWxxDEWZ7yyrj9SEqQJ3jUH5UvcSxltmUkhSG9on2FO5025esVUU4vYTfcrQNfiLWWR7dtnVrYPjJ0gkSWAOUEcjzrjwrDKIlVhnthj3gbKAW09kA+3qddh1rvdwyhL6pezr4SABAZVLk+HnyMnp51JwbKtqybRg93+IynUkE6DoY+HKtClTEVZy4XwBvvCpYuqCzMqMBoZR2jQgj2Y0PxqDhGxFrEZXTMyXCCjnn4h4WgBxpv8AKi/FGD2TurKQZXSQAVjSOR3qZY4+1vDEXUF5SbeaTBYZ2O50J13NPjkq2hbiLfGLrqlh38IUqgyDVSVLgxOo02EGurYhr1lAo1gZiPzZAcw9defQ12tqt6wbi2nT8e2CA+ZYCMIO0kwNttahYVrxtMQTCGIGgJYEaDkN/U6namSypSslEnFKr4cBVk2SbbNESWMgTPNRvRLtRxFjcPdliFzh50nM+aR6daXrHFXyMja5ipLTA08KiDs0aAjkNZjRss4VbqC6/sm2TpDRCqcpI6E1I5E1ZAx2exIui2/JLnh8gLaN9a54DEMLwUHTKNP4kda4cBfu7RjXJZ7z393c/wDaK7raIvW25MVHwMf9VO9UD5DPZ9T9xUkaNekemwPy+VRr2MiwbMa6XJ/isrp/xfKi3BbZ+42FiSP/AHNSJ2348llTbtH8bwgsNQAtpFA6Eg5qQ5xUnfqNUXWiP2r7VDDju08V4HMNiFkW/a/0bedVliLzO2Z2LNESxkwNAPTTatgvi6xJJ6neuNZZ5HMao0emt8O8MCdp1rnW+4+f7GgLPA23l/5rpbBaF5E/9zWmbb3j+VeI8f17qhDpZvFCOY3yyQOsaUxcJ4krG0FUA2s53bwgy0yTrJpYJrexfZDmUkGCJHQiDRwm4sposPg+JC4tjbVQvf288EyZaNeok6epqDewx7x0W6yspcnJoTzGvL3dKmcOgILhyh2liwGjGFZfeOXmak2MHmvXCDmICljAEB1I11J3gTzmtkacUgGhV4fw5QOH39S924cxYkmFNvLv/EfjVscbYNdubyuRfjeuT9BSlgODqLNpXhmsXwFIkCXdJMcxtR5sWoxN8OYH3kKNCf8Ae3D9BVqPbv34F8nDHvK3TP57f/763vWc2LJMwtnMPUMKB8Q4yqqBEZwjEsRoF7ydPV9KF4jtWpVxDMWt5fISwY6c9to60csiite+CKHqNPGOPWrvdwczIqZggJgp3gMnYbjc15Vd2rV90ZmIVY0zNG/MKB9a9payeEX2oLWOEWMpGS4viPQ6b1w7Oi3h8SSzr3ZMMHRWlfLNsfSj2MvYXOLfeMHOw28/6FDsbwVSJDMfOAf3rkRypmqUWt0R+yAt22vC465S3gPPc7HlpFNmEvoSzK0yTIka8qEcfw0cPYiR3j29cxkFcxOnMGkvD4e4TpcbTrt8zRuKluwU3HSRZHaLFgfdnUAxieRj21BGvTTflQ3heIf/AGtfkEA2iQJn9I3G+29KH+1LgyoxLILgYyZgjTl5Uw8Mx6PxJ3W5mVrJ1AjUxyga0/HSWxcouWo8ssFcQ2Y+Hl4eQYz9aUu2zhsqkCQTJ6zEz1qfmdYi6Dl2zD9xzoPx2+wZSzAFjE7yAOh2NE5RadMOeDJCrj/K+nlIG8L4ZclkUqcuUZm0EMrgCfyzFTPur2F8dllUj208ax1ldefOp3YS3JvKZiF9TkuMP+qmDH40C4ltVElQeYjcT5jy5+VJlKmBFXwKly8r2rmVgfCdAfKvEw3e4fLm8TKsSeYMxA30pju8OF0MQJa3qCyKYO484MH4VNbAsMObrktcySSoBIA5BtCPICmY5WmDNbQDw/Z64mBa2dZuK5UHWFiR6kE6enWomEzIVRoEAzOoGxB031EDrB60ewHFLSatLE6+KTP8OYwPdFA+K8TRrwZQVQDSRHi1WdN+UD1oIycgpRSYBvqSe7bW0HI2A1EjNoN9/n0o1xbiFmzbVbNvLcFvLeBYhT4FAIiBPqKnLwZ7N1LmntFmWSxygyR0OjdKO8R4WkMSoKFT3Z32VvD6ry6geVPTVJAdrQE7KMzh1CBc2HAIaRoVvCR05Uwvcm5h1AByMC0Gd3sjltQ7s1xAW885T+DaDS2WJZ5I0PJqM9ylqHLBSXUAFtwt1T8NjTZ5anRahasXvtN47cwmFw+FtEhr3eZ22PdowED+It8B51VV3FlnJboadftdJuXcO41Xu22MxLr8KRmwzFiPifWssnbsYlR6iws9R9c0/SubWiBP9b0XwnDGKjmCeQ320HnXTFdnbuUZQZ6QddelDaGdjAANeA1vesEHKRr0Gv0rmiRpVgGwrKwisNQh5WV6TWVCE7AtcYoqsQ05VMxGYRHlO3vo9wfj93C3WS+jEEIrK0ghQwMidzG06a0C4Tw69ezdypYrBMECN4Oppz4rZwr3G7+64K5IRbZZm66nRT69aZGX1CULQTt8bsspa2ylVdXyMcrkgqSDOgEKNROs1xtpdxj3h3Zts98PJMqoLO0TALTPTlSri+Dq7hwVtI7aLoSo32BA0qHj8FdRiEusV0IGbedoFN+K62BLFKKuhx4l2dwpuqhKhQniKnWRPIE6+RmlfBdnbt4v3WZlC6NlKqI5FtF+E1K4fgr1nJcbEhG6Mc8TESCPOimF4piXCW3vvlGgYMFMcvFBgaUuU9aKUO7kjYDsxaa01+/cdQoXLbCgBiZ3LHbTYCsqZb4BhsOO/vXUJQyELE5j5MDmDbbAisqnN9zoFxXkH3uDs11XcqMsElZ8RUQDH5aJviGWQmUk8iYoHi8TcvX0t2bmQZog6aljJYc9KkcTlPZdfDAdiD4HJIKsDz0muY8c202zo/ExqLSQY4q7Nw9Ge2oHeiSLnk28rEe+hPCbyFTJUZVOhZTqfht+9EHS6eHshyN4gw36nUfGkHE22UnwitMFcTJKfbLgPB7IchgMunMcqE4q+bV4NYcqSN16E7fCKiX7JKFo2j6xUWw5VgR86chUp3pobsPxbEay4MCdVXX4Coy8Vv3WhwFK9FI1OmoJPrQ0Y54IJGo/T/3rteu3AdSNfLU9N6r7hzneo3Q39mb2W86hjLW7gDCRqAHHv0qTgbdy8e+71/0gkBtjJ3YHXN50tdnMZluIzNOqz5KdH8tRRbDcft2GNgqxCOVZwQVOp1GugI05z51GkwY/Luw5Y4kyPczswBAki3tGbmzD9W5n313xHai592KohYE5GJAmGUnTKAP62pYw/ay+63IS35HUncgSNiY+ND7XaTEgZFZAAdsigA/sKGMWi21JhDuA9t3d3D6kG4k7cpU6cuUCpOKK37VpLIaY00Ilo5HYmB1qNw7jr3QQzBHA9sfm1kqBECdK3s41Uum4YzBsoGxAOmY7jQ/Wmx9GBKktBLinHmNxLXdtbuW9Scy7FAp2+NGbnEH7gKsMDuTplJ0Mdd5pexLZsScg8ZLeFuZhepnWD8qN8D4Pda4i3LZXTM2YE5eZ12B6DzqPT0HBXyacDuDO5gQbUSSJGg9xPnHOpVllZhlbSZO5gyDr6xR1uG2S3c20CAr4mUax61xxHCEDBLPtbmToek+etDHqIt2P+C1oHXuEJiMtstLa+cdRHw94FcP/AIJCMIljET7Mx56/SmPhnDe5uiWDFlOwiOvOjNBkalK0yK4gPD8AXKF9iOkUM4n2aI9m4YO46+p3pvoZxG/ppvSpKhuKTbKy412dyiVWSNNBrrvNIuPtlbhBER+1XRj2IWev0FVT2oT8Wes1eKTbpkzwVWgLWV7XlPMhle1gFbFOf5Rz2n0qEGDsXikR7mcwWCgesmNv62ovi79tLrnUcjI2001ND+B9mbt12FvTKFluQJ1XWeY10prHZ/CWBOJuNebcgkhSR5TJ95oXkUTRj+LxEU7mIe4YtK9wLq2RWaNOYUaVNwuE74AqIbSZB5DnzFP/AGf4vZu20FgBFacqKI0XQmBU65w2zePjto/mROu1U+obVUSUJbbYicSwAdEuaAQQV1EsACI05hedTG4nw5DGdSFgAZXYxHkQJpjvdmLWQW1zJDZxrm5RGvL30u9rOyQdkuYdQHzqbizlBCxJH+I8xVRy72L7ZLcTnxHDWMUWVFe3ctKrMGtm2WzEwQra15Qf7SUuLi2uA3ApUAP4hJH+LQGspq2BKTTpgXCKlxCL+KNtj7MWC+mviJDCNhpXHiV67fuMXuB+8cMI0zEAJm12ERvRe7hbDcORPZx1pghVTOa25JU6aGBOvKKYrXE7d4mypK21WEFtYJCgBV2IyzJJPPrSXUVopybexYw3HEQNayNcWQAQ2Uz0jWPjXK13OIZgtsqQJ8VxR8J3orj76lsuZ5Vst8eEllXKSVzCCcxgc9DQHFusg2gVkQyQc3n8/fVQaZJLeyV/srwXEXxHISApDbMh5UuCNx86a+z2EvYdO+NtravaYK3szOUgj4VI7IcPLLffuwFBAUtsWljGuh0j40TnSIoJsVcShgc663V1Gh1g/Gp/3i0CUuW0ktOfUlRsVA2Gk1y4igVwqEuVUbwux2/rrVuW6L+H5JHCkUXrRfVSqzm2/Nv8Ki8QKpiLwJ8OckMRE77dQJiR0rdruS93bPOQwdNDkPn7xRNrAfvHGI7lGMlWUeHMPCRrOpBBgDcUSlQHZYQSxC/h2nZyR+Gq+MiJmCBG4OtAr2GaXXIzFVZmDaMAu5I5kSNKJdhnxd9mSxlZlUFizcp0MnU68uflXfjXAbmFLtdvfj7gFplG0LqZ1II1Qnb53wgnT2gdw69bt22d5QDTxKRuF+X86LY1bec3HJUMQ9vSc6nmRygTpW/DeM27Fw32uq2cICp0XwA7yTv59Kkdp+I9+yXAUyNnCk6aMAVBnb2T/KrewYpbCHZ6xhXxN/E3zcYWlR7b6qGInPAAklYX0mnTA8QR7ZvC2bYY6BhBgaAnUjXfTyqpuz2PzYq2rsgtBipUnWHgN4thqARpBinW5xsWGt4e6IF5DlgQqEEKB1OYnfqPOl5bppGiEId30GPBLlU3W3fbyXl8f5VF4Qxe7cu/lXwjzbnHkB8z5VtxEt3SKvtEKAPOABXnFr4w1jKuyLAPU9T79azJJfg1blpcy/g7jHp36Ju5JGnIZSdfhRiqPXtIyXUuqTltOG83g+KfUT8auxbs6jUESPQ6j602GuRWeKTXabsulBMffQfOpvEbxC6bkGBQHD4J4DOpPujWqm/BWKNbZA4+xI0BgKJ95pN4zww3oI3A+VNvG8WmobQrOh026TS7aximOdArW0aaUo0xJx2Ca0YaolOXHcLmWk9hFaIS7kYcuPsZrUrBh3ItIpcvoqjqdoqLVjfZVcw/eBSF74gjz5n+Xwq5OkDBWx17N8HbDYdbDuC4GYxtyEecaa1V3anDrbxGRnYKzSy7wDz678qunJMMPaXT3dKrjtF3rYm4e7CgNAZzlBgbyFPzrNezZFWmhOwGKuWTNq4QQCJHQmTE9asjsL2iRrS2mIDoI1O460k8W4XeA702gF/M1tg6+R02rbs/ZDZyRqIhuYOu3nTHTVi4r5u0ugnMJmhGNMGuHZ3EXGQd4pEfmA0bzjlXDtDjsmskjqOVJlsbjjUqJJxWUEFoHMVlINzirswkwJmB61lTsY3tiCUud7ktqoF1gwAnYBBMkxGbLPoa58Mx1xMxw+TvfYe5tlHS30/j36RUDh98913doMSbssx1JzIQSOYGg9ahYW49qCgy8usx1/lWlrVHIvexlw1ooPxbllNDkm0Wk6E6jXMIEHlQ+5xC47+JhK6ggbmZmdyZ51EuYq5egPl020ioloFLgkEagHyBOunPShSdbI68Dbw3H/hvZuS63FLopMgNlfxCdjzii/ZnDWsTgiHuNbFrM0iNNJkcxEn11pRGVLty2sXrbbGDDqrEggcutSOGXO7Fy01420uLM5ZBESOnpVxotWQsRg1XMEcOrDR9pGsHX1o9wXiuGR1vXAbl0R4ICqpGmbNrm5aQKCcUxDZpLIwuDRlGUALpEHUV7wJ2zMkgM6kIzKDBmJ19flV8bHY0m6CFrhz47FX3S9bDSzhXJkjU6GNABprUHMMSwUHSNBIBJGgAkQdafsF2Lti25s4i4XZCh7xAyyRvoAQPfVZJwW6t7urpyEEiZB20+fnyoou2Lmq4Gr7PsfZwt0sWcd4oUs0eoACjr1J2o7264ng38bIbt7usi5X0QtrryflpS8OA4e239oxfeXnkraw4U6nUzcbwhfd8dqnYTsRfVf7zC6+ye/Hx2AnblRN+pUYpgfh3D7LEWmSVHXTWNT0Gs1aXZuzYSzdcolxspYi4onIqTGoMAkE6dfKl/hHZRbbK929ZYpqbaS5IGsE7AVC7d9v3UvhrIymALl3n4gD4B+UwdW+lIj3Od379Tb1OTG4RUV+eP/RAwuMu3bnfW7cOx0Ftdi2wUc4p77EYW/exGa+zslnx+P8AUdFA94n/AC0g8P4iLVxWA0XYTHv91XX2czfd1d/aujOdADB9kH3fWnZNRvyZcST1YTW2FKuZ8E6fv7qWnuLxHEG3mPc24zx+bNPh94UyelHcbi8inXkdKR+GcSuWlNuFZWM9CGP5pG/vrKlZui2t/gN8c7PYI3MiJkaBqugHLauPDuKYhL4s4aWFmBdt3GzAoIEo0ZgYM5TIHpUTDqwuC4JA/MCxeP4ZA+BpgwWNsLiVYoFZgVDjSZiQ386bji5JtMXmko9qoG9tOKY+1/cKvjkC4A2gMRAbn6TSdwZsViLh+83b7BRMIRqduZ0HmPOrl4mikEGDA2O0UtcD4xhWvOlsjN5iC8dAdwOgoLa0RRUl3CHi+GXFJ7rC3DBnNcIYnpMnatuHYG4SWuaNuefzq1OIEMu+lJ3E76pIEa0Lk+BkEuRe400LFJLjWmLjWJNCLFum41SE533Ojhh8FceciFgoJYgaADcmjHYa6Extp/0k/SD8qb+xRVQUIBDLB8wdx6VH4H2LjHkByLNtc889TASfcdegq3PlArF20yyL8zntkTpIOzDp5Hzqu+0XaO8txlZckHYxPr5im3jOMWwujqoGwbYxy3ketVt204yuLe2yDLlSGG+s9eYpMV3PY9/JGydxNbq2O9kBbxyb6mZ3AA6HWiXZThZmMpyZpLHY9PWq8bPAEkhdVEkgHyHLanzg3amLCgjKR/558qKaaWioS7m2+SwMVjFt25/SNqrnjnaIX3I0AHUCZ9aicZ7TPeHdWwxJ0gSSfhQ0cEcLLIesDxR6xr76KGJyYLyKHBM4fxCyr66sTuTp7qyo+HuWQMrYdGH6tT9TPz91eVo/wjYldUxWwV3KpP6XRvmQfkaeeHWsFdNwMClyypYopHigcp5Ea/4TO4ikjAT+IF3I0/1Dr60z4TjdprZ73DxdBOW9bEZW2KsvO37/AHUnIu7gyJ0DcMFcCN4nQEmPMCmHs9YS3dtXMapFgo1xASIcodAQdhPKvOFYAFVvKAgh89xIyKPygqNRMGK9xuLtXFywY3MsCSOXhjT0mlyk+A1QJ4djScQ164NXLkgCIzA7eQn5VHd1uW8seJdtelG+yXZ0469ctvdNsohM5AxIJy6iR1maZMP9kgBP9tbUf/QH/wDSmKO7LfoAexvDjeWGG2vjQEdRGojXWfIUW4nwA2u5tYXDJml3Nx2zHwxO/M5uvL30b4V9n7WFCrjWgGT+CNZ6/iUwWOzEsrNfZokDwRoR/EdZ51KlYblGkUTjO0GKzwbjobZIhGKwQTOxoZica912uOxZ23J56Rr7hVvcQ+xpGuveGLdQzFshshtSddc40qOPsYRgFXFkazPcj4f3m1MSoS7fkSuxd6y7NaxAIX2luL7Vs7SNYjUTINTsTdtYVms4i873EYj8NAcw3VpJgSCNJPP3tdr7G+5cOMadP/sDX1/ErXF/ZIj3C5xja8ja8oGvectPhVtWy4yaWuRVxnFkewyWTeUuRLMRsNYAQ86hcL7JDEWr95b+RbK5iptliYHXMAKsez9mVsIU+8AyAARZAiOc94Z+VD0+yU+NV4i4FwCQtqBvOwu7b6edXSXBcm3zsSOz3ZZb19FOa4oILrGUZecmZjyG9XLiHCjTYDb0pP7PYVbLLhVxQz2LzBwF1uxmHinadDudqZsa86Vn6h7SNPSx0xc4riyzRQ25bgyRRxsIs5ia1wmAGJuFZORfaI09FHmfkKzJ+Do6SsE4fGScqgsRuFEx6xtROxg7V0rbuPcDOwGRQNYI1k7DrTRcw6WbWW2oUcgoj199CsRhBNu2phrj+N10OW2M5APITC/Guh02G05Wcrq+r2o0FuOYj2gWCJzbz30qt+3OPsXCLdpfZIMg7Ea7jY+dP3EOz1m+6vdztl2XN4eu3OlHjv2e3Hu58KqAROXvGhjI6jw/OgeBx2xkeqhJdsSHwrtW2UW77HTQXP2Yc/WvOIKx315gjX09RQ7jmCuYMZcUtlByCvLEfqAiSJ+lZwLEhh3UkqdRP5Tv7gZ2pUoeUPhkT+WyBxG1M0Nw9GuL4ciR0oYtggTRx4FZFsKcGx+Qk9Bp/Xuo3xbtDdtIr2jDMMpnURv8f50r4O3LDoK1x9/OR0Xao4pstTajR3t8RzHNeAdiRqddJ1329BUp8fYMDuVg7yo09IoPXgap2oHvYw2MBhrikhmQjpB68jPSpGG7NWT4rt9yvRRHxiflSxNdLWIdfZYiOhoofK75Kn8yrj7D0L2BtplREj+Df1JEmlG9edGY28wQHQgEDy05VwPE32Zx5sRJHw1mt7HGJhQggHRoOYkxI03mNq2fFjJaRj+F2N7JqcZYr+LbDifa5/zPxFZROxwQMs3UyeGcy+FhG5IHhjbQiayjSb4AeSK8iBwxB3sE5QwILdBoZ91HBgQq3QZdldXUCRK3PDlkSSfZO3Og/BcFcvYi3btrmd2gDyjWTyAHOrZu/cuBJIHf4txuTGVeQ/wrroBqa5snsdoD9neyWMe2B91yqS394QpCtlICkyymRqY2qWv2Z47TM1oCOWv7D4zQV+0/EsUSRdNpCSYBYROp0BmPImiHD8Dj5LJjWzdCbiz7wx+YoXS5ZEn6B/7P+AX8PibnfArFnKDlaD+IDvsd9pnWnwoBs0+6kTs/2veyww2MTKqgAMABlG0iNGQc4gj5U/uZ008j1mjjKtMlHFbZOwqZhiQNq8Q+GJ2H71ze9rvTbBCSiRrXlq2qiBXOzcrqxoijZoOhFRL+CUjTQ13zVo1zz1qEBJWJ8q4rjLUx3qA+bAfvSr25413a96QWDmLaTptqxA35fEUk4fi+OdgB3Y8iunv0MUh5W+OPuMUF5BHavEm3xC44AJF9ipB2i4Y+lWA/ERlzmI+nWaEN3TnLj8KLeba/aiJ28XIj1iidvhxssq3Mj2pJt3ARluTvodmETGu++lZ8uTuStGrpWoyqyLhzdxR/DGS1zuEb/wAA5+u3rTXg7a2VCIIA+ZO5PUmtEvL5V5ccHSaBP0Nj+bTOnEcSVtlhqQDA84gfOvUsBWsx/u5Q/wCZd/iPnQzEu4BB1FdcLjJAblswPIjn7q6fSzuFI5HXY+2V+H/wMCcq2KTIIkHSuGGuTUhmp6ZjquCrsd2AJ4hJbNZYF/EZY5YITxGSNa0u4BkS45UgoqS/5SYygA8/ZOg85qxuJ4UvkKiWRp3g+4kEA+vpSD2zxt2O7c3cpMy6woA5KFEVkywcX9Dr9LljKLlq/P3+n3/2Il9lvJ/iVcw8wPaB9P59KBBs7QNqK9nrRZi8HIFMkiJnSuHCMGzsQiyVWTHTz6UpasbPdfU5Y4qigDc0LVZrMbccOc6+L+vKtFYmiQlvZlzpWW7ddrOHJMDc0y8N4KFGZ6pyotQvb4AVnhzHXYVo+CJMJrG55D306Hh2YaggfpG59f0/1tUvDdncw/E25INPjWrF07e56+hjzdXBfLj39RBwfBi0v7SqYkaAt+levmf6D/2X7KrZGdxNw/8ACP0jp5nnTDheHLpIACeyOnu8qJJbrQ6SpGO5S2wXfwokabEaR01k+Qkn1isqZiR4oPsjU+7l8fpWVLKoS/s44fZw+FvY+2XzEZVN1V2QmQAuwY6Ez+UUqYKw2KvXMRdJYkkrPkYJNO9mzk4Pbthg0KpJHRjP70u8DuhLdpCsg6EyN+gka6jqNq4sZ2pSXrX9Do9u0iLxHiCYYhTJYnRV1Jrtgu2TWT+PhbqIdMxnSesqPrUK7i79l8dcsqguW2QG40lltspgIIgSQSTz0FLQ7R4nNLXM07hhII6Ec6esacdgObstfioS/YF1WBHtI39fAimTsDiC2GUEksjm3qSYC+zHQZctIHY9QuABeFzMzLJ0VCZG/kJp37A2/wCzp+q673CvTNqoPQhctJtx19dB8/0HAkAGAWjczA/714MSDyy+cAj6VEx/FLeGtZrhkN7Kjc9d6ROKdpr10nL+EvRTr7zv8IrrdP0eTNtaXqczq/7Rw9NqTt+i96LHu30t63LqKfMgVy/21Y5XbbejiqiYazzNScLt76z9TF4G16M2dJNdRGMlq1Zbn3nY6MDzUzW2UMNTVV4e8yHMjFT1UxTJwvtaw8N8ZgRGcDUdCRz9RWaOZPnRql08lxsAcbwjXMNZLAZrDm3cHQiFn3ZfmKT8dxg2LjJ3agLGZyGjUTGgjb6irC7RscOTi1XvMNeEYgKMxHJboHMciPSlLtRwa8oTEYS9CMBlaQbdxfyhuSsNpIgjTSKXGKUu2XHgBydWgnwziS4lQvsll9QwmDB57agjnW+KwYsjuX1w16RB/I2wK9Oo/wC1JHB8Ji0xec4Z7ZzAnKItrOhIAkNPRadO11z8HxNrnGXbkAT57GPfSZqpqMeGGr7e5+BGTit/B3mstdLBDEHYjkQdYEcqPcH7VZ0z3BlAMGNR9KXvtBVkvW8w8XdDMfQ6bbbkUBtYl8jC2pA0LACQo206bCTudK0xipwUmR5ZY5uKZb1jjFtxK3FI9a5NxNFMyPPXeqqtWWIzq6tlBLeGDyJnmduvLzrw4m8J/KF6/wDk/WihDtdxYyXUKce2US8+z+OS4pCNIU+8A8jRq4ZFVj9l2cXrmcnxWxA/hb571ZsVthPu2c2cO3R5h73Jt+VROM4V2Um06q3R1LAnroQRUi5a/MN66Kcw1Oo5inuMZrYiE5Y38omY/hOJulLOe0guSDcGYiVAMBdDJBkCdYOulMuD4Vbw9oWra6fmJ3Y9TXTE2J0OoPTy2I5yOR5Vul7k5mOegPvH7isWfpmv0cHQwdWpfuPZXHbLhkNnUetLGDsNcbKiyauTEi02+U+8ftNcbWFO1u2tsfrddfcnP1Yj0pcMGSqaH5Opw83f2Fvg/Z8WwM2rtsBuY3jyHXamSxwqNSBPyHp1Pn9Kn4bCBJjVm3ZtSY/YdBA8q7BNK1YsUYb8+phzZ5ZdcL0OFnDBYgampK2xGtbokdK2prYhKjAKxmrxq43rmmlCE9A/jt6EOu+n9e6ayhXaLETbPlr8P6NZT4rQiTtnHsvYW7buWnHh1iNCJ/8AJPrQTgzeOOqhvfMVlZXncP8AqL7HZy8xJ/GezVm9Za4S6OFgtbbLmB1hhBDCeopb4F2Pw5tm6+dypEKxGX3hQJ99ZWU6Mn2CmvmDyWxdvYaw4/DvM3eKNJW2AQvkp5jnVgcMuE3LraAoQqxyBAY/HT3AVlZVL96K+gS/Q/uInE8c9641xzqemw8gOQqLWVle8ikkkj5rOTlJuTtnhqThdvfXtZXmf7Y/cf4Pbf3ff+RH8/ydaysrK4h6MPdk8W4uG3PhIJjzHT1nWtMPw5MJi7y2SwtXLYdrJOa3mZyCQp2kCsrKvM2umk/fKM9J50iRxXgFoIWt57WkxbaB19kyPlSlicAoW8xZndIKu5kgtOoEZZEaGKysrNCcr58oNQj23QndqsP3jLeZmLuqk6wBpsABAGtLV5NMsmJB9T4onrFZWV1cXFGDJyb4VczKmwJymAJhiAdYopYcrcC+1LAHNrpMenyrKyilyFDi/qPHZLXFWrhJLZXT/LAMfFRVk29aysoum/QF1aXxDaa1A8UVlZWtMxNI1UToRNciI8/WsrKKwaRvbQV6dK8rKC2Goo6Ka25VlZVFpIzNtXhrKyoSjk76GoGJffyrKyjQEkKnFbxJIOxH7V7WVlOFJ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data:image/jpeg;base64,/9j/4AAQSkZJRgABAQAAAQABAAD/2wCEAAkGBxMTEhUTExMWFhUVGB8bGBgYGBoaIBobGRkaFxseHR8aHiggGh0lHxkdIjEhJSorLi4uGh8zODMtNygtLisBCgoKDg0OGxAQGy0lHyUvMC8tLS0tLS8tLS0tLy8tLy0tLS4tLS0tLS0tLS0tLS0tLS0tLS0tLS0tLS0tLS0tLf/AABEIALQBGAMBIgACEQEDEQH/xAAcAAACAgMBAQAAAAAAAAAAAAAFBgQHAAIDAQj/xABHEAACAQIEAwUFBgMFBwIHAAABAhEAAwQSITEFQVEGEyJhcTKBkaGxBxQjQlLBctHwJDNigpIVQ6KywuHxc9IWNFNjs8PT/8QAGwEAAgMBAQEAAAAAAAAAAAAAAgMAAQQFBgf/xAAxEQACAgIBAwIFAwEJAAAAAAAAAQIRAyExBBJBUfATImFxgTIzsZEFBhQjQ6HB0fH/2gAMAwEAAhEDEQA/AI3Zn7VigFvG2o6XU/6l/kafsDj7d38a1cW5aYEFlOxI59Kop7YZfEpQajUSPc3I+tRVw9yzJtORnWGUaZgeRHMVEymmj6bDCBrv9Yn9qh8e4LbxdhrN3YkFWHtIw2ZTyYGq07I2uMXLuFvviM1h3BKlx7Osgrl0MTVsLeJMRUImVRwnHtw6/wDcseqth7/sPHg1MZ1n8jT4k/KfI0wYvs/dwTG9hPHab/d6mAd5H+8Qj/MusEzFVF22dhjL9ss5UXWIUsSBm10B0XQxpRHgvbrH21Vbd8nux/duAwdQP9UgcgdvSrImWp2fu2cVbhWEiC9snNGkAqwiRyJ+h3IW7YbDKRr4wfeEg0tdncbh+JEXsMVw+KGtyyTuw2ZTvBEjMAeQYGmazinINq4mS9mmYhbrZcsaTlciNNeUE7CBEbieCZHVbWeLd4F4YibbK2kDoSNANYrhxrBI6eAEusHKVImdAdeev7UxcQQRiDO4X3bUPxFtlvMVBZltrmB5zLLrO8gj4VCCxw3sPikxhxOFxKWzoUVlYhkiCCRuBERHMVbCzAmJ5xtPOPKgdjFJ3YuqQYOaARoT4T7jMH40at3JE+sjoRuKhTNjXtc8NdzorRGZQY9RNbzUKPa9XevK9XcVCEfAXC1tWOpI1+JrsRt7/wBqicGP4Fv0/c1L6e/9quXLLRmUdKzKOle1lUSzzKOlZlHSva1dwN+oHvJgVCWe5R0rMo6V7WVCHmUdKzKK9AqMuNXuu+Oi5cx5wPdvUJZx4luvSDoPdUFMIX2gAc+vkBXXiONsvlXNmBmcqs20T7INcsT2hs2m7sZy0SFFtzGwGgWTM/I1CHUISMi+3ET0+IP0rjxDAqTZt7hWGYnnOgifPnUvhFkBS5mSzkltNMzfCP50qYrtdazXbue3CELbzNlD5Gc6c8pzDYGYq0tlNjjYwyKICgAf18fOubW4JJGYToI2quOy3FOIffsOuKxKvavW2veGAuUgxyG0VZ7BrnMi35bv/JfmfLmJE7BOIxbM/d20aCYdwPZHQH9Xny9YojYsj2QuVV0iPpUxVCgAAADYDQCg3GO0KWCUVWuXQMxRI8K/qcnw2weWberIGAg6CspLt9t3f2MK0ASzNetqqDq7CQBWVCWUTh+OKfDcSJgSuo05kGieDVLlslXUEbiPDtOx9knyIpbv4dU6v6eEfHc/AVzS+2dcvhynTLpH9edDRFN+S8+wiOMHZzE5hcOU6QM06bzEnnrrTtaYjWq8+zXEu9q4Llwubdxcs6EDLyHTT5VYNu6MwA58+lS9FtFEfaNgR99uXBqtwKw+EUnMhU85HMaEHrVvcewCs9sHU90o9+Y/ypO7QcG/EOXz5dAn86JqnQNMBIxJW/YLW71vU5TBBH5ljaRuNt/fZ3Zvtxa4ipsY8LadQMt9TClm8PiBEITpoSQZ5Gqtt22tnMBqOXUcx5VtjcOLn4lsaES6gewdvEOQPI7HXaoVZfWNxl2yjWcSNWyql7k3iUw3/cyNd96L3MYtq+3eaJdt20FwahWGYCf8LFwA20jXcVRfCu22KsWPuzlb9jTKtyZXKQQFYaqNPOOVWd2Z48r2M6EtZiXtTL2CSTppqoyk7ajpzvwEmTnuCyt5iGAuXMngUtPd3fDIAMQpOtF8Vx60ty1lJC3mZDmBALKQIaYKPJETvqOlQMbjF+6F1IOe4Ssc/HOvQ0u8Ww/4jSfw7nekqs/rUnMDIbXYwKNrX5ZY+cExJGHT2my211gTOgg/t6VicdRbrW7hCtKBR1Llh/Kq2wvbM4Q2BeU3EKasGIbdJBBEPEAbj5V4MTZxk3rV2Mj2EaQZ1LmSN5Eb+VRRtv35IW4lybpE6d2D7y7CflUldxQHgRdXKOQzLaiR+bLeuLz56UctuC0cxBI8jMfQ0ElRCFwL/wCXt+h/5jU08v66UD4SdMJr+S79VothbpaZ5My/AxRTW/fqUjoLgkrOoiR6zH0Pwreg1+7/AGqP8Vr5pfP7UWu3AsTzMe80LjRDeonEzCr/AOpb/wCcVLoHxPiOrIR7F60J9Xn6LVwVsgRsXTkuH9LPE+RMVvhsUGJX8yqrH/OCR9DQrD44HOs6Ot5gOsER8ia68GM37n/oWPmHonHTIGV3FCeAYgnDjSSi6DrpMftU/CYkOiv1UNG+hE0j4XiWJWBYt5kOUFs4XVoUaEba+1VJaaIFcd2juWggFhgz95ILKAhUgmdfFBO2k0D4djb/AN6H9mJkZsrXFBJmAzMAROp0FDruOvFrDXrXjYltLggq40iR1BE9QKLcCu4oG1cbDZjctEQLqiR3g8RkaRMAedRxpe/qQKYnH5bE3rTd3nuZkHizvnPgJ08E7mPFG0bouI7OpdwF/FX1U3y5VWIgqZLMfeTHlHnTPwjFfeMMyldVv29zmyk3GEyI113HrXS9Zz2jhwQO9xF5cxBMZWCzE/4qPs2wSBwrCH7zw0ZQVXDDz0XMATPKT9KshnAEkwNyTQjD2FtW0RP91kt5jvlzLp6a134xYVggcEjvFMSQDDDQjmNdjSqCREuYi9iiFw57uwfavkeJtdrKn/8AIdOgO9cCtvC4BnRQJTMZLEu3VjqzHqdTULtd9oFnCZ0tjvryCSgOi6hfEdY15b1XGB4rexGI4e11yQ7kC3OVRBIGnoRqangpshds+OXFyJaRUt6soUQoYRJUczr7bSekVlRO1+GJXDFSS11WBA5ZBb2/11lWot8C2R8dw0GwGj8k/KlVFhxp0+dPi3l+7KhjMEg/D50j2cS6wASBoCP62pKY/Ikmht4UxGU7BiCOWhb31cwuHMeg386pzCgKFAmAAfTWasnh3EBdttBzSSCf4vr0qvARAx2EdrqldSABHP8ANqOu+29Bcbh+8xNtCNydPOCD/wAoo7xxTFyJH4Z+U0Qx3BbGJsRJDAQGMgg6xBmd+hqQnuy5Rrgrrstw1rl9Fu28yNnkNb09lj06xUvtV2XW3il+5jS5bZsh1BAPsxzHlXfgXAnyslxmJXMCc7wTIK6TpoDRDAi4t5O8Jm0q5c/mzbncrpTFJMX2Ff43hIKhgVtuwJCltHyxos6qf8J35E8h9p7li6GUtbuIZBBhl13Bp5xN8YssLtgJc7qFy5uZBViH1OgI+FLuICMHNw59EXvJ1UnNGb/SdfLXrRJaFtBzs/2vV/BfITQyw0Vmk6kfkOsaaelM/E7qd+QfZi4ZBnQupkHnt76ROG8Ew5vIjB3FxLhgNr4W8Oo6gz0olwq33LKufwMrKqXNSFmIU6Ecq044OWmVdBTjvBxfs4LLoxtzsOfdjYUtYS02HzhRDkqM8EwAZ0Gx1g08ulnusCtt171rLSA0kSVj02MUI7Q3kazcP5mCDbYggn6b0ax7v3yWpWG+F9sEOJcPdcAAiUAme9czBWYMzFHOFcZtXb15S2IJ8AzS3K5cB6RuB8arDE20CJclczo8coKsN9ZJg+XOmnC4hUuX278pdGYjLlYZ1uCIIXUanaJFJcLCsc+H3Pw+HkTqCNfN0FHeCXg6Fxszuw9GII+tKnD8Zm+6I0g22j2SNriE771M7M4rJhyBMwQDJ0PdFpj/AC1co3G/fLIns78WxJXGkCPDbF0n+BLoGnq9EuH3c1jDE7lln/ipSe7cvlro9t7QTy/vFBHwJ+NGvvMYJWEgoxHvCOdPjRThpIpMJ4HiATDI7kliGInnlJO9L3F73jvHrdsn/huH9q0v4km2i8h3ij3paP1ehfFuKW0DPeuKuY2G1Op8FyYG53G3WrjBK375IwhiMaLRsuQTNu6v+qAPrU/sliS2KIJJ/s6/8LkD5Gqz419oIYLbs2tlKl3OmrBtAN/Z5xS9h+1+NV89u8VYplMBdVBmNRtQTyw7WvISg7LfGOcdzbWZuWrCqRtml9D13qFi8Y1vDzMfijUTrlRCDp5zpVf8M7fYhblk3US4LbJGpQwuZQJAP6zy5CjeG7YWLq5bk2hLRmgiQoQksBz0+dSOSPdZfaw3h8YuI+63EXMcOqQI9ubhzKJ66e+KaMJxC2owrEyHtkL5lryR8pNIXBuO2LVuwMzEqFzZUZtRdzkaDpXM8YR8RYMXQoJa3mQqFYtLhZ3BgHyM0ckm69+QRv8As2vLkaSCruNeWZS5U/UesV0tXQjW2PLE3/ndtigvZfiwtpiMOLDjxIFmYLG4YEgQBEmZ5Vol2SPxg7d9c8IIMTdXXznrV/qm36/9FNDtjsSha9ZMznRj/AWtrPrNJ3bpEOEtXcPFq5chiyCPCVJyg8jtzmu2Px9tLhFxlBu2raoDuzFrRgDmI1rv2sQLZS2NlVVA99xRS4wTdP3ohW+L4U1h76KI/s423mFP1G1MPZfgxy8PdtCl24wnocpJ6cqKdpsCGvXGmFAtJt+pXP8A0mp+LxQtfdrSboSZnUAqF+Bk/Crjhbr34BbSBfHuDNkwT5QqwQQdyXt2yNN/ynptWUd7WbYcdO5/5LorK0YYpQBk3ZWHDuCW7mGW5BDxEjTYxypQddTOsafA04cO44lu13cjckaiNSaWMVlzEhhBY/MzXJizVkSrQy2xlYSIJjT4fzo7wHiSpdHiAWfFqRMjTlpEfOljDX+8yjmCR/y0dPZjDtOVLvh8zp8ajklyVTd0NeNxaOpZXDBlZSdteX1o8lkXLFlpyeFSDyJyik6x2bs2CBLI1xiiwM0kAaHrM9RUbs/i7hxN3DWibWSSGEhGgga22BUEzvQxj6BN+o64a0yE/hhgSCSNwdiR7t/SlvG4zunOdic2oBExl0OUe4SBRWxxDEWZ7yyrj9SEqQJ3jUH5UvcSxltmUkhSG9on2FO5025esVUU4vYTfcrQNfiLWWR7dtnVrYPjJ0gkSWAOUEcjzrjwrDKIlVhnthj3gbKAW09kA+3qddh1rvdwyhL6pezr4SABAZVLk+HnyMnp51JwbKtqybRg93+IynUkE6DoY+HKtClTEVZy4XwBvvCpYuqCzMqMBoZR2jQgj2Y0PxqDhGxFrEZXTMyXCCjnn4h4WgBxpv8AKi/FGD2TurKQZXSQAVjSOR3qZY4+1vDEXUF5SbeaTBYZ2O50J13NPjkq2hbiLfGLrqlh38IUqgyDVSVLgxOo02EGurYhr1lAo1gZiPzZAcw9defQ12tqt6wbi2nT8e2CA+ZYCMIO0kwNttahYVrxtMQTCGIGgJYEaDkN/U6namSypSslEnFKr4cBVk2SbbNESWMgTPNRvRLtRxFjcPdliFzh50nM+aR6daXrHFXyMja5ipLTA08KiDs0aAjkNZjRss4VbqC6/sm2TpDRCqcpI6E1I5E1ZAx2exIui2/JLnh8gLaN9a54DEMLwUHTKNP4kda4cBfu7RjXJZ7z393c/wDaK7raIvW25MVHwMf9VO9UD5DPZ9T9xUkaNekemwPy+VRr2MiwbMa6XJ/isrp/xfKi3BbZ+42FiSP/AHNSJ2348llTbtH8bwgsNQAtpFA6Eg5qQ5xUnfqNUXWiP2r7VDDju08V4HMNiFkW/a/0bedVliLzO2Z2LNESxkwNAPTTatgvi6xJJ6neuNZZ5HMao0emt8O8MCdp1rnW+4+f7GgLPA23l/5rpbBaF5E/9zWmbb3j+VeI8f17qhDpZvFCOY3yyQOsaUxcJ4krG0FUA2s53bwgy0yTrJpYJrexfZDmUkGCJHQiDRwm4sposPg+JC4tjbVQvf288EyZaNeok6epqDewx7x0W6yspcnJoTzGvL3dKmcOgILhyh2liwGjGFZfeOXmak2MHmvXCDmICljAEB1I11J3gTzmtkacUgGhV4fw5QOH39S924cxYkmFNvLv/EfjVscbYNdubyuRfjeuT9BSlgODqLNpXhmsXwFIkCXdJMcxtR5sWoxN8OYH3kKNCf8Ae3D9BVqPbv34F8nDHvK3TP57f/763vWc2LJMwtnMPUMKB8Q4yqqBEZwjEsRoF7ydPV9KF4jtWpVxDMWt5fISwY6c9to60csiite+CKHqNPGOPWrvdwczIqZggJgp3gMnYbjc15Vd2rV90ZmIVY0zNG/MKB9a9payeEX2oLWOEWMpGS4viPQ6b1w7Oi3h8SSzr3ZMMHRWlfLNsfSj2MvYXOLfeMHOw28/6FDsbwVSJDMfOAf3rkRypmqUWt0R+yAt22vC465S3gPPc7HlpFNmEvoSzK0yTIka8qEcfw0cPYiR3j29cxkFcxOnMGkvD4e4TpcbTrt8zRuKluwU3HSRZHaLFgfdnUAxieRj21BGvTTflQ3heIf/AGtfkEA2iQJn9I3G+29KH+1LgyoxLILgYyZgjTl5Uw8Mx6PxJ3W5mVrJ1AjUxyga0/HSWxcouWo8ssFcQ2Y+Hl4eQYz9aUu2zhsqkCQTJ6zEz1qfmdYi6Dl2zD9xzoPx2+wZSzAFjE7yAOh2NE5RadMOeDJCrj/K+nlIG8L4ZclkUqcuUZm0EMrgCfyzFTPur2F8dllUj208ax1ldefOp3YS3JvKZiF9TkuMP+qmDH40C4ltVElQeYjcT5jy5+VJlKmBFXwKly8r2rmVgfCdAfKvEw3e4fLm8TKsSeYMxA30pju8OF0MQJa3qCyKYO484MH4VNbAsMObrktcySSoBIA5BtCPICmY5WmDNbQDw/Z64mBa2dZuK5UHWFiR6kE6enWomEzIVRoEAzOoGxB031EDrB60ewHFLSatLE6+KTP8OYwPdFA+K8TRrwZQVQDSRHi1WdN+UD1oIycgpRSYBvqSe7bW0HI2A1EjNoN9/n0o1xbiFmzbVbNvLcFvLeBYhT4FAIiBPqKnLwZ7N1LmntFmWSxygyR0OjdKO8R4WkMSoKFT3Z32VvD6ry6geVPTVJAdrQE7KMzh1CBc2HAIaRoVvCR05Uwvcm5h1AByMC0Gd3sjltQ7s1xAW885T+DaDS2WJZ5I0PJqM9ylqHLBSXUAFtwt1T8NjTZ5anRahasXvtN47cwmFw+FtEhr3eZ22PdowED+It8B51VV3FlnJboadftdJuXcO41Xu22MxLr8KRmwzFiPifWssnbsYlR6iws9R9c0/SubWiBP9b0XwnDGKjmCeQ320HnXTFdnbuUZQZ6QddelDaGdjAANeA1vesEHKRr0Gv0rmiRpVgGwrKwisNQh5WV6TWVCE7AtcYoqsQ05VMxGYRHlO3vo9wfj93C3WS+jEEIrK0ghQwMidzG06a0C4Tw69ezdypYrBMECN4Oppz4rZwr3G7+64K5IRbZZm66nRT69aZGX1CULQTt8bsspa2ylVdXyMcrkgqSDOgEKNROs1xtpdxj3h3Zts98PJMqoLO0TALTPTlSri+Dq7hwVtI7aLoSo32BA0qHj8FdRiEusV0IGbedoFN+K62BLFKKuhx4l2dwpuqhKhQniKnWRPIE6+RmlfBdnbt4v3WZlC6NlKqI5FtF+E1K4fgr1nJcbEhG6Mc8TESCPOimF4piXCW3vvlGgYMFMcvFBgaUuU9aKUO7kjYDsxaa01+/cdQoXLbCgBiZ3LHbTYCsqZb4BhsOO/vXUJQyELE5j5MDmDbbAisqnN9zoFxXkH3uDs11XcqMsElZ8RUQDH5aJviGWQmUk8iYoHi8TcvX0t2bmQZog6aljJYc9KkcTlPZdfDAdiD4HJIKsDz0muY8c202zo/ExqLSQY4q7Nw9Ge2oHeiSLnk28rEe+hPCbyFTJUZVOhZTqfht+9EHS6eHshyN4gw36nUfGkHE22UnwitMFcTJKfbLgPB7IchgMunMcqE4q+bV4NYcqSN16E7fCKiX7JKFo2j6xUWw5VgR86chUp3pobsPxbEay4MCdVXX4Coy8Vv3WhwFK9FI1OmoJPrQ0Y54IJGo/T/3rteu3AdSNfLU9N6r7hzneo3Q39mb2W86hjLW7gDCRqAHHv0qTgbdy8e+71/0gkBtjJ3YHXN50tdnMZluIzNOqz5KdH8tRRbDcft2GNgqxCOVZwQVOp1GugI05z51GkwY/Luw5Y4kyPczswBAki3tGbmzD9W5n313xHai592KohYE5GJAmGUnTKAP62pYw/ay+63IS35HUncgSNiY+ND7XaTEgZFZAAdsigA/sKGMWi21JhDuA9t3d3D6kG4k7cpU6cuUCpOKK37VpLIaY00Ilo5HYmB1qNw7jr3QQzBHA9sfm1kqBECdK3s41Uum4YzBsoGxAOmY7jQ/Wmx9GBKktBLinHmNxLXdtbuW9Scy7FAp2+NGbnEH7gKsMDuTplJ0Mdd5pexLZsScg8ZLeFuZhepnWD8qN8D4Pda4i3LZXTM2YE5eZ12B6DzqPT0HBXyacDuDO5gQbUSSJGg9xPnHOpVllZhlbSZO5gyDr6xR1uG2S3c20CAr4mUax61xxHCEDBLPtbmToek+etDHqIt2P+C1oHXuEJiMtstLa+cdRHw94FcP/AIJCMIljET7Mx56/SmPhnDe5uiWDFlOwiOvOjNBkalK0yK4gPD8AXKF9iOkUM4n2aI9m4YO46+p3pvoZxG/ppvSpKhuKTbKy412dyiVWSNNBrrvNIuPtlbhBER+1XRj2IWev0FVT2oT8Wes1eKTbpkzwVWgLWV7XlPMhle1gFbFOf5Rz2n0qEGDsXikR7mcwWCgesmNv62ovi79tLrnUcjI2001ND+B9mbt12FvTKFluQJ1XWeY10prHZ/CWBOJuNebcgkhSR5TJ95oXkUTRj+LxEU7mIe4YtK9wLq2RWaNOYUaVNwuE74AqIbSZB5DnzFP/AGf4vZu20FgBFacqKI0XQmBU65w2zePjto/mROu1U+obVUSUJbbYicSwAdEuaAQQV1EsACI05hedTG4nw5DGdSFgAZXYxHkQJpjvdmLWQW1zJDZxrm5RGvL30u9rOyQdkuYdQHzqbizlBCxJH+I8xVRy72L7ZLcTnxHDWMUWVFe3ctKrMGtm2WzEwQra15Qf7SUuLi2uA3ApUAP4hJH+LQGspq2BKTTpgXCKlxCL+KNtj7MWC+mviJDCNhpXHiV67fuMXuB+8cMI0zEAJm12ERvRe7hbDcORPZx1pghVTOa25JU6aGBOvKKYrXE7d4mypK21WEFtYJCgBV2IyzJJPPrSXUVopybexYw3HEQNayNcWQAQ2Uz0jWPjXK13OIZgtsqQJ8VxR8J3orj76lsuZ5Vst8eEllXKSVzCCcxgc9DQHFusg2gVkQyQc3n8/fVQaZJLeyV/srwXEXxHISApDbMh5UuCNx86a+z2EvYdO+NtravaYK3szOUgj4VI7IcPLLffuwFBAUtsWljGuh0j40TnSIoJsVcShgc663V1Gh1g/Gp/3i0CUuW0ktOfUlRsVA2Gk1y4igVwqEuVUbwux2/rrVuW6L+H5JHCkUXrRfVSqzm2/Nv8Ki8QKpiLwJ8OckMRE77dQJiR0rdruS93bPOQwdNDkPn7xRNrAfvHGI7lGMlWUeHMPCRrOpBBgDcUSlQHZYQSxC/h2nZyR+Gq+MiJmCBG4OtAr2GaXXIzFVZmDaMAu5I5kSNKJdhnxd9mSxlZlUFizcp0MnU68uflXfjXAbmFLtdvfj7gFplG0LqZ1II1Qnb53wgnT2gdw69bt22d5QDTxKRuF+X86LY1bec3HJUMQ9vSc6nmRygTpW/DeM27Fw32uq2cICp0XwA7yTv59Kkdp+I9+yXAUyNnCk6aMAVBnb2T/KrewYpbCHZ6xhXxN/E3zcYWlR7b6qGInPAAklYX0mnTA8QR7ZvC2bYY6BhBgaAnUjXfTyqpuz2PzYq2rsgtBipUnWHgN4thqARpBinW5xsWGt4e6IF5DlgQqEEKB1OYnfqPOl5bppGiEId30GPBLlU3W3fbyXl8f5VF4Qxe7cu/lXwjzbnHkB8z5VtxEt3SKvtEKAPOABXnFr4w1jKuyLAPU9T79azJJfg1blpcy/g7jHp36Ju5JGnIZSdfhRiqPXtIyXUuqTltOG83g+KfUT8auxbs6jUESPQ6j602GuRWeKTXabsulBMffQfOpvEbxC6bkGBQHD4J4DOpPujWqm/BWKNbZA4+xI0BgKJ95pN4zww3oI3A+VNvG8WmobQrOh026TS7aximOdArW0aaUo0xJx2Ca0YaolOXHcLmWk9hFaIS7kYcuPsZrUrBh3ItIpcvoqjqdoqLVjfZVcw/eBSF74gjz5n+Xwq5OkDBWx17N8HbDYdbDuC4GYxtyEecaa1V3anDrbxGRnYKzSy7wDz678qunJMMPaXT3dKrjtF3rYm4e7CgNAZzlBgbyFPzrNezZFWmhOwGKuWTNq4QQCJHQmTE9asjsL2iRrS2mIDoI1O460k8W4XeA702gF/M1tg6+R02rbs/ZDZyRqIhuYOu3nTHTVi4r5u0ugnMJmhGNMGuHZ3EXGQd4pEfmA0bzjlXDtDjsmskjqOVJlsbjjUqJJxWUEFoHMVlINzirswkwJmB61lTsY3tiCUud7ktqoF1gwAnYBBMkxGbLPoa58Mx1xMxw+TvfYe5tlHS30/j36RUDh98913doMSbssx1JzIQSOYGg9ahYW49qCgy8usx1/lWlrVHIvexlw1ooPxbllNDkm0Wk6E6jXMIEHlQ+5xC47+JhK6ggbmZmdyZ51EuYq5egPl020ioloFLgkEagHyBOunPShSdbI68Dbw3H/hvZuS63FLopMgNlfxCdjzii/ZnDWsTgiHuNbFrM0iNNJkcxEn11pRGVLty2sXrbbGDDqrEggcutSOGXO7Fy01420uLM5ZBESOnpVxotWQsRg1XMEcOrDR9pGsHX1o9wXiuGR1vXAbl0R4ICqpGmbNrm5aQKCcUxDZpLIwuDRlGUALpEHUV7wJ2zMkgM6kIzKDBmJ19flV8bHY0m6CFrhz47FX3S9bDSzhXJkjU6GNABprUHMMSwUHSNBIBJGgAkQdafsF2Lti25s4i4XZCh7xAyyRvoAQPfVZJwW6t7urpyEEiZB20+fnyoou2Lmq4Gr7PsfZwt0sWcd4oUs0eoACjr1J2o7264ng38bIbt7usi5X0QtrryflpS8OA4e239oxfeXnkraw4U6nUzcbwhfd8dqnYTsRfVf7zC6+ye/Hx2AnblRN+pUYpgfh3D7LEWmSVHXTWNT0Gs1aXZuzYSzdcolxspYi4onIqTGoMAkE6dfKl/hHZRbbK929ZYpqbaS5IGsE7AVC7d9v3UvhrIymALl3n4gD4B+UwdW+lIj3Od379Tb1OTG4RUV+eP/RAwuMu3bnfW7cOx0Ftdi2wUc4p77EYW/exGa+zslnx+P8AUdFA94n/AC0g8P4iLVxWA0XYTHv91XX2czfd1d/aujOdADB9kH3fWnZNRvyZcST1YTW2FKuZ8E6fv7qWnuLxHEG3mPc24zx+bNPh94UyelHcbi8inXkdKR+GcSuWlNuFZWM9CGP5pG/vrKlZui2t/gN8c7PYI3MiJkaBqugHLauPDuKYhL4s4aWFmBdt3GzAoIEo0ZgYM5TIHpUTDqwuC4JA/MCxeP4ZA+BpgwWNsLiVYoFZgVDjSZiQ386bji5JtMXmko9qoG9tOKY+1/cKvjkC4A2gMRAbn6TSdwZsViLh+83b7BRMIRqduZ0HmPOrl4mikEGDA2O0UtcD4xhWvOlsjN5iC8dAdwOgoLa0RRUl3CHi+GXFJ7rC3DBnNcIYnpMnatuHYG4SWuaNuefzq1OIEMu+lJ3E76pIEa0Lk+BkEuRe400LFJLjWmLjWJNCLFum41SE533Ojhh8FceciFgoJYgaADcmjHYa6Extp/0k/SD8qb+xRVQUIBDLB8wdx6VH4H2LjHkByLNtc889TASfcdegq3PlArF20yyL8zntkTpIOzDp5Hzqu+0XaO8txlZckHYxPr5im3jOMWwujqoGwbYxy3ketVt204yuLe2yDLlSGG+s9eYpMV3PY9/JGydxNbq2O9kBbxyb6mZ3AA6HWiXZThZmMpyZpLHY9PWq8bPAEkhdVEkgHyHLanzg3amLCgjKR/558qKaaWioS7m2+SwMVjFt25/SNqrnjnaIX3I0AHUCZ9aicZ7TPeHdWwxJ0gSSfhQ0cEcLLIesDxR6xr76KGJyYLyKHBM4fxCyr66sTuTp7qyo+HuWQMrYdGH6tT9TPz91eVo/wjYldUxWwV3KpP6XRvmQfkaeeHWsFdNwMClyypYopHigcp5Ea/4TO4ikjAT+IF3I0/1Dr60z4TjdprZ73DxdBOW9bEZW2KsvO37/AHUnIu7gyJ0DcMFcCN4nQEmPMCmHs9YS3dtXMapFgo1xASIcodAQdhPKvOFYAFVvKAgh89xIyKPygqNRMGK9xuLtXFywY3MsCSOXhjT0mlyk+A1QJ4djScQ164NXLkgCIzA7eQn5VHd1uW8seJdtelG+yXZ0469ctvdNsohM5AxIJy6iR1maZMP9kgBP9tbUf/QH/wDSmKO7LfoAexvDjeWGG2vjQEdRGojXWfIUW4nwA2u5tYXDJml3Nx2zHwxO/M5uvL30b4V9n7WFCrjWgGT+CNZ6/iUwWOzEsrNfZokDwRoR/EdZ51KlYblGkUTjO0GKzwbjobZIhGKwQTOxoZica912uOxZ23J56Rr7hVvcQ+xpGuveGLdQzFshshtSddc40qOPsYRgFXFkazPcj4f3m1MSoS7fkSuxd6y7NaxAIX2luL7Vs7SNYjUTINTsTdtYVms4i873EYj8NAcw3VpJgSCNJPP3tdr7G+5cOMadP/sDX1/ErXF/ZIj3C5xja8ja8oGvectPhVtWy4yaWuRVxnFkewyWTeUuRLMRsNYAQ86hcL7JDEWr95b+RbK5iptliYHXMAKsez9mVsIU+8AyAARZAiOc94Z+VD0+yU+NV4i4FwCQtqBvOwu7b6edXSXBcm3zsSOz3ZZb19FOa4oILrGUZecmZjyG9XLiHCjTYDb0pP7PYVbLLhVxQz2LzBwF1uxmHinadDudqZsa86Vn6h7SNPSx0xc4riyzRQ25bgyRRxsIs5ia1wmAGJuFZORfaI09FHmfkKzJ+Do6SsE4fGScqgsRuFEx6xtROxg7V0rbuPcDOwGRQNYI1k7DrTRcw6WbWW2oUcgoj199CsRhBNu2phrj+N10OW2M5APITC/Guh02G05Wcrq+r2o0FuOYj2gWCJzbz30qt+3OPsXCLdpfZIMg7Ea7jY+dP3EOz1m+6vdztl2XN4eu3OlHjv2e3Hu58KqAROXvGhjI6jw/OgeBx2xkeqhJdsSHwrtW2UW77HTQXP2Yc/WvOIKx315gjX09RQ7jmCuYMZcUtlByCvLEfqAiSJ+lZwLEhh3UkqdRP5Tv7gZ2pUoeUPhkT+WyBxG1M0Nw9GuL4ciR0oYtggTRx4FZFsKcGx+Qk9Bp/Xuo3xbtDdtIr2jDMMpnURv8f50r4O3LDoK1x9/OR0Xao4pstTajR3t8RzHNeAdiRqddJ1329BUp8fYMDuVg7yo09IoPXgap2oHvYw2MBhrikhmQjpB68jPSpGG7NWT4rt9yvRRHxiflSxNdLWIdfZYiOhoofK75Kn8yrj7D0L2BtplREj+Df1JEmlG9edGY28wQHQgEDy05VwPE32Zx5sRJHw1mt7HGJhQggHRoOYkxI03mNq2fFjJaRj+F2N7JqcZYr+LbDifa5/zPxFZROxwQMs3UyeGcy+FhG5IHhjbQiayjSb4AeSK8iBwxB3sE5QwILdBoZ91HBgQq3QZdldXUCRK3PDlkSSfZO3Og/BcFcvYi3btrmd2gDyjWTyAHOrZu/cuBJIHf4txuTGVeQ/wrroBqa5snsdoD9neyWMe2B91yqS394QpCtlICkyymRqY2qWv2Z47TM1oCOWv7D4zQV+0/EsUSRdNpCSYBYROp0BmPImiHD8Dj5LJjWzdCbiz7wx+YoXS5ZEn6B/7P+AX8PibnfArFnKDlaD+IDvsd9pnWnwoBs0+6kTs/2veyww2MTKqgAMABlG0iNGQc4gj5U/uZ008j1mjjKtMlHFbZOwqZhiQNq8Q+GJ2H71ze9rvTbBCSiRrXlq2qiBXOzcrqxoijZoOhFRL+CUjTQ13zVo1zz1qEBJWJ8q4rjLUx3qA+bAfvSr25413a96QWDmLaTptqxA35fEUk4fi+OdgB3Y8iunv0MUh5W+OPuMUF5BHavEm3xC44AJF9ipB2i4Y+lWA/ERlzmI+nWaEN3TnLj8KLeba/aiJ28XIj1iidvhxssq3Mj2pJt3ARluTvodmETGu++lZ8uTuStGrpWoyqyLhzdxR/DGS1zuEb/wAA5+u3rTXg7a2VCIIA+ZO5PUmtEvL5V5ccHSaBP0Nj+bTOnEcSVtlhqQDA84gfOvUsBWsx/u5Q/wCZd/iPnQzEu4BB1FdcLjJAblswPIjn7q6fSzuFI5HXY+2V+H/wMCcq2KTIIkHSuGGuTUhmp6ZjquCrsd2AJ4hJbNZYF/EZY5YITxGSNa0u4BkS45UgoqS/5SYygA8/ZOg85qxuJ4UvkKiWRp3g+4kEA+vpSD2zxt2O7c3cpMy6woA5KFEVkywcX9Dr9LljKLlq/P3+n3/2Il9lvJ/iVcw8wPaB9P59KBBs7QNqK9nrRZi8HIFMkiJnSuHCMGzsQiyVWTHTz6UpasbPdfU5Y4qigDc0LVZrMbccOc6+L+vKtFYmiQlvZlzpWW7ddrOHJMDc0y8N4KFGZ6pyotQvb4AVnhzHXYVo+CJMJrG55D306Hh2YaggfpG59f0/1tUvDdncw/E25INPjWrF07e56+hjzdXBfLj39RBwfBi0v7SqYkaAt+levmf6D/2X7KrZGdxNw/8ACP0jp5nnTDheHLpIACeyOnu8qJJbrQ6SpGO5S2wXfwokabEaR01k+Qkn1isqZiR4oPsjU+7l8fpWVLKoS/s44fZw+FvY+2XzEZVN1V2QmQAuwY6Ez+UUqYKw2KvXMRdJYkkrPkYJNO9mzk4Pbthg0KpJHRjP70u8DuhLdpCsg6EyN+gka6jqNq4sZ2pSXrX9Do9u0iLxHiCYYhTJYnRV1Jrtgu2TWT+PhbqIdMxnSesqPrUK7i79l8dcsqguW2QG40lltspgIIgSQSTz0FLQ7R4nNLXM07hhII6Ec6esacdgObstfioS/YF1WBHtI39fAimTsDiC2GUEksjm3qSYC+zHQZctIHY9QuABeFzMzLJ0VCZG/kJp37A2/wCzp+q673CvTNqoPQhctJtx19dB8/0HAkAGAWjczA/714MSDyy+cAj6VEx/FLeGtZrhkN7Kjc9d6ROKdpr10nL+EvRTr7zv8IrrdP0eTNtaXqczq/7Rw9NqTt+i96LHu30t63LqKfMgVy/21Y5XbbejiqiYazzNScLt76z9TF4G16M2dJNdRGMlq1Zbn3nY6MDzUzW2UMNTVV4e8yHMjFT1UxTJwvtaw8N8ZgRGcDUdCRz9RWaOZPnRql08lxsAcbwjXMNZLAZrDm3cHQiFn3ZfmKT8dxg2LjJ3agLGZyGjUTGgjb6irC7RscOTi1XvMNeEYgKMxHJboHMciPSlLtRwa8oTEYS9CMBlaQbdxfyhuSsNpIgjTSKXGKUu2XHgBydWgnwziS4lQvsll9QwmDB57agjnW+KwYsjuX1w16RB/I2wK9Oo/wC1JHB8Ji0xec4Z7ZzAnKItrOhIAkNPRadO11z8HxNrnGXbkAT57GPfSZqpqMeGGr7e5+BGTit/B3mstdLBDEHYjkQdYEcqPcH7VZ0z3BlAMGNR9KXvtBVkvW8w8XdDMfQ6bbbkUBtYl8jC2pA0LACQo206bCTudK0xipwUmR5ZY5uKZb1jjFtxK3FI9a5NxNFMyPPXeqqtWWIzq6tlBLeGDyJnmduvLzrw4m8J/KF6/wDk/WihDtdxYyXUKce2US8+z+OS4pCNIU+8A8jRq4ZFVj9l2cXrmcnxWxA/hb571ZsVthPu2c2cO3R5h73Jt+VROM4V2Um06q3R1LAnroQRUi5a/MN66Kcw1Oo5inuMZrYiE5Y38omY/hOJulLOe0guSDcGYiVAMBdDJBkCdYOulMuD4Vbw9oWra6fmJ3Y9TXTE2J0OoPTy2I5yOR5Vul7k5mOegPvH7isWfpmv0cHQwdWpfuPZXHbLhkNnUetLGDsNcbKiyauTEi02+U+8ftNcbWFO1u2tsfrddfcnP1Yj0pcMGSqaH5Opw83f2Fvg/Z8WwM2rtsBuY3jyHXamSxwqNSBPyHp1Pn9Kn4bCBJjVm3ZtSY/YdBA8q7BNK1YsUYb8+phzZ5ZdcL0OFnDBYgampK2xGtbokdK2prYhKjAKxmrxq43rmmlCE9A/jt6EOu+n9e6ayhXaLETbPlr8P6NZT4rQiTtnHsvYW7buWnHh1iNCJ/8AJPrQTgzeOOqhvfMVlZXncP8AqL7HZy8xJ/GezVm9Za4S6OFgtbbLmB1hhBDCeopb4F2Pw5tm6+dypEKxGX3hQJ99ZWU6Mn2CmvmDyWxdvYaw4/DvM3eKNJW2AQvkp5jnVgcMuE3LraAoQqxyBAY/HT3AVlZVL96K+gS/Q/uInE8c9641xzqemw8gOQqLWVle8ikkkj5rOTlJuTtnhqThdvfXtZXmf7Y/cf4Pbf3ff+RH8/ydaysrK4h6MPdk8W4uG3PhIJjzHT1nWtMPw5MJi7y2SwtXLYdrJOa3mZyCQp2kCsrKvM2umk/fKM9J50iRxXgFoIWt57WkxbaB19kyPlSlicAoW8xZndIKu5kgtOoEZZEaGKysrNCcr58oNQj23QndqsP3jLeZmLuqk6wBpsABAGtLV5NMsmJB9T4onrFZWV1cXFGDJyb4VczKmwJymAJhiAdYopYcrcC+1LAHNrpMenyrKyilyFDi/qPHZLXFWrhJLZXT/LAMfFRVk29aysoum/QF1aXxDaa1A8UVlZWtMxNI1UToRNciI8/WsrKKwaRvbQV6dK8rKC2Goo6Ka25VlZVFpIzNtXhrKyoSjk76GoGJffyrKyjQEkKnFbxJIOxH7V7WVlOFJ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3" descr="data:image/jpeg;base64,/9j/4AAQSkZJRgABAQAAAQABAAD/2wCEAAkGBxMTEhUTExMWFhUVGB8bGBgYGBoaIBobGRkaFxseHR8aHiggGh0lHxkdIjEhJSorLi4uGh8zODMtNygtLisBCgoKDg0OGxAQGy0lHyUvMC8tLS0tLS8tLS0tLy8tLy0tLS4tLS0tLS0tLS0tLS0tLS0tLS0tLS0tLS0tLS0tLf/AABEIALQBGAMBIgACEQEDEQH/xAAcAAACAgMBAQAAAAAAAAAAAAAFBgQHAAIDAQj/xABHEAACAQIEAwUFBgMFBwIHAAABAhEAAwQSITEFQVEGEyJhcTKBkaGxBxQjQlLBctHwJDNigpIVQ6KywuHxc9IWNFNjs8PT/8QAGwEAAgMBAQEAAAAAAAAAAAAAAgMAAQQFBgf/xAAxEQACAgIBAwIFAwEJAAAAAAAAAQIRAyExBBJBUfATImFxgTIzsZEFBhQjQ6HB0fH/2gAMAwEAAhEDEQA/AI3Zn7VigFvG2o6XU/6l/kafsDj7d38a1cW5aYEFlOxI59Kop7YZfEpQajUSPc3I+tRVw9yzJtORnWGUaZgeRHMVEymmj6bDCBrv9Yn9qh8e4LbxdhrN3YkFWHtIw2ZTyYGq07I2uMXLuFvviM1h3BKlx7Osgrl0MTVsLeJMRUImVRwnHtw6/wDcseqth7/sPHg1MZ1n8jT4k/KfI0wYvs/dwTG9hPHab/d6mAd5H+8Qj/MusEzFVF22dhjL9ss5UXWIUsSBm10B0XQxpRHgvbrH21Vbd8nux/duAwdQP9UgcgdvSrImWp2fu2cVbhWEiC9snNGkAqwiRyJ+h3IW7YbDKRr4wfeEg0tdncbh+JEXsMVw+KGtyyTuw2ZTvBEjMAeQYGmazinINq4mS9mmYhbrZcsaTlciNNeUE7CBEbieCZHVbWeLd4F4YibbK2kDoSNANYrhxrBI6eAEusHKVImdAdeev7UxcQQRiDO4X3bUPxFtlvMVBZltrmB5zLLrO8gj4VCCxw3sPikxhxOFxKWzoUVlYhkiCCRuBERHMVbCzAmJ5xtPOPKgdjFJ3YuqQYOaARoT4T7jMH40at3JE+sjoRuKhTNjXtc8NdzorRGZQY9RNbzUKPa9XevK9XcVCEfAXC1tWOpI1+JrsRt7/wBqicGP4Fv0/c1L6e/9quXLLRmUdKzKOle1lUSzzKOlZlHSva1dwN+oHvJgVCWe5R0rMo6V7WVCHmUdKzKK9AqMuNXuu+Oi5cx5wPdvUJZx4luvSDoPdUFMIX2gAc+vkBXXiONsvlXNmBmcqs20T7INcsT2hs2m7sZy0SFFtzGwGgWTM/I1CHUISMi+3ET0+IP0rjxDAqTZt7hWGYnnOgifPnUvhFkBS5mSzkltNMzfCP50qYrtdazXbue3CELbzNlD5Gc6c8pzDYGYq0tlNjjYwyKICgAf18fOubW4JJGYToI2quOy3FOIffsOuKxKvavW2veGAuUgxyG0VZ7BrnMi35bv/JfmfLmJE7BOIxbM/d20aCYdwPZHQH9Xny9YojYsj2QuVV0iPpUxVCgAAADYDQCg3GO0KWCUVWuXQMxRI8K/qcnw2weWberIGAg6CspLt9t3f2MK0ASzNetqqDq7CQBWVCWUTh+OKfDcSJgSuo05kGieDVLlslXUEbiPDtOx9knyIpbv4dU6v6eEfHc/AVzS+2dcvhynTLpH9edDRFN+S8+wiOMHZzE5hcOU6QM06bzEnnrrTtaYjWq8+zXEu9q4Llwubdxcs6EDLyHTT5VYNu6MwA58+lS9FtFEfaNgR99uXBqtwKw+EUnMhU85HMaEHrVvcewCs9sHU90o9+Y/ypO7QcG/EOXz5dAn86JqnQNMBIxJW/YLW71vU5TBBH5ljaRuNt/fZ3Zvtxa4ipsY8LadQMt9TClm8PiBEITpoSQZ5Gqtt22tnMBqOXUcx5VtjcOLn4lsaES6gewdvEOQPI7HXaoVZfWNxl2yjWcSNWyql7k3iUw3/cyNd96L3MYtq+3eaJdt20FwahWGYCf8LFwA20jXcVRfCu22KsWPuzlb9jTKtyZXKQQFYaqNPOOVWd2Z48r2M6EtZiXtTL2CSTppqoyk7ajpzvwEmTnuCyt5iGAuXMngUtPd3fDIAMQpOtF8Vx60ty1lJC3mZDmBALKQIaYKPJETvqOlQMbjF+6F1IOe4Ssc/HOvQ0u8Ww/4jSfw7nekqs/rUnMDIbXYwKNrX5ZY+cExJGHT2my211gTOgg/t6VicdRbrW7hCtKBR1Llh/Kq2wvbM4Q2BeU3EKasGIbdJBBEPEAbj5V4MTZxk3rV2Mj2EaQZ1LmSN5Eb+VRRtv35IW4lybpE6d2D7y7CflUldxQHgRdXKOQzLaiR+bLeuLz56UctuC0cxBI8jMfQ0ElRCFwL/wCXt+h/5jU08v66UD4SdMJr+S79VothbpaZ5My/AxRTW/fqUjoLgkrOoiR6zH0Pwreg1+7/AGqP8Vr5pfP7UWu3AsTzMe80LjRDeonEzCr/AOpb/wCcVLoHxPiOrIR7F60J9Xn6LVwVsgRsXTkuH9LPE+RMVvhsUGJX8yqrH/OCR9DQrD44HOs6Ot5gOsER8ia68GM37n/oWPmHonHTIGV3FCeAYgnDjSSi6DrpMftU/CYkOiv1UNG+hE0j4XiWJWBYt5kOUFs4XVoUaEba+1VJaaIFcd2juWggFhgz95ILKAhUgmdfFBO2k0D4djb/AN6H9mJkZsrXFBJmAzMAROp0FDruOvFrDXrXjYltLggq40iR1BE9QKLcCu4oG1cbDZjctEQLqiR3g8RkaRMAedRxpe/qQKYnH5bE3rTd3nuZkHizvnPgJ08E7mPFG0bouI7OpdwF/FX1U3y5VWIgqZLMfeTHlHnTPwjFfeMMyldVv29zmyk3GEyI113HrXS9Zz2jhwQO9xF5cxBMZWCzE/4qPs2wSBwrCH7zw0ZQVXDDz0XMATPKT9KshnAEkwNyTQjD2FtW0RP91kt5jvlzLp6a134xYVggcEjvFMSQDDDQjmNdjSqCREuYi9iiFw57uwfavkeJtdrKn/8AIdOgO9cCtvC4BnRQJTMZLEu3VjqzHqdTULtd9oFnCZ0tjvryCSgOi6hfEdY15b1XGB4rexGI4e11yQ7kC3OVRBIGnoRqangpshds+OXFyJaRUt6soUQoYRJUczr7bSekVlRO1+GJXDFSS11WBA5ZBb2/11lWot8C2R8dw0GwGj8k/KlVFhxp0+dPi3l+7KhjMEg/D50j2cS6wASBoCP62pKY/Ikmht4UxGU7BiCOWhb31cwuHMeg386pzCgKFAmAAfTWasnh3EBdttBzSSCf4vr0qvARAx2EdrqldSABHP8ANqOu+29Bcbh+8xNtCNydPOCD/wAoo7xxTFyJH4Z+U0Qx3BbGJsRJDAQGMgg6xBmd+hqQnuy5Rrgrrstw1rl9Fu28yNnkNb09lj06xUvtV2XW3il+5jS5bZsh1BAPsxzHlXfgXAnyslxmJXMCc7wTIK6TpoDRDAi4t5O8Jm0q5c/mzbncrpTFJMX2Ff43hIKhgVtuwJCltHyxos6qf8J35E8h9p7li6GUtbuIZBBhl13Bp5xN8YssLtgJc7qFy5uZBViH1OgI+FLuICMHNw59EXvJ1UnNGb/SdfLXrRJaFtBzs/2vV/BfITQyw0Vmk6kfkOsaaelM/E7qd+QfZi4ZBnQupkHnt76ROG8Ew5vIjB3FxLhgNr4W8Oo6gz0olwq33LKufwMrKqXNSFmIU6Ecq044OWmVdBTjvBxfs4LLoxtzsOfdjYUtYS02HzhRDkqM8EwAZ0Gx1g08ulnusCtt171rLSA0kSVj02MUI7Q3kazcP5mCDbYggn6b0ax7v3yWpWG+F9sEOJcPdcAAiUAme9czBWYMzFHOFcZtXb15S2IJ8AzS3K5cB6RuB8arDE20CJclczo8coKsN9ZJg+XOmnC4hUuX278pdGYjLlYZ1uCIIXUanaJFJcLCsc+H3Pw+HkTqCNfN0FHeCXg6Fxszuw9GII+tKnD8Zm+6I0g22j2SNriE771M7M4rJhyBMwQDJ0PdFpj/AC1co3G/fLIns78WxJXGkCPDbF0n+BLoGnq9EuH3c1jDE7lln/ipSe7cvlro9t7QTy/vFBHwJ+NGvvMYJWEgoxHvCOdPjRThpIpMJ4HiATDI7kliGInnlJO9L3F73jvHrdsn/huH9q0v4km2i8h3ij3paP1ehfFuKW0DPeuKuY2G1Op8FyYG53G3WrjBK375IwhiMaLRsuQTNu6v+qAPrU/sliS2KIJJ/s6/8LkD5Gqz419oIYLbs2tlKl3OmrBtAN/Z5xS9h+1+NV89u8VYplMBdVBmNRtQTyw7WvISg7LfGOcdzbWZuWrCqRtml9D13qFi8Y1vDzMfijUTrlRCDp5zpVf8M7fYhblk3US4LbJGpQwuZQJAP6zy5CjeG7YWLq5bk2hLRmgiQoQksBz0+dSOSPdZfaw3h8YuI+63EXMcOqQI9ubhzKJ66e+KaMJxC2owrEyHtkL5lryR8pNIXBuO2LVuwMzEqFzZUZtRdzkaDpXM8YR8RYMXQoJa3mQqFYtLhZ3BgHyM0ckm69+QRv8As2vLkaSCruNeWZS5U/UesV0tXQjW2PLE3/ndtigvZfiwtpiMOLDjxIFmYLG4YEgQBEmZ5Vol2SPxg7d9c8IIMTdXXznrV/qm36/9FNDtjsSha9ZMznRj/AWtrPrNJ3bpEOEtXcPFq5chiyCPCVJyg8jtzmu2Px9tLhFxlBu2raoDuzFrRgDmI1rv2sQLZS2NlVVA99xRS4wTdP3ohW+L4U1h76KI/s423mFP1G1MPZfgxy8PdtCl24wnocpJ6cqKdpsCGvXGmFAtJt+pXP8A0mp+LxQtfdrSboSZnUAqF+Bk/Crjhbr34BbSBfHuDNkwT5QqwQQdyXt2yNN/ynptWUd7WbYcdO5/5LorK0YYpQBk3ZWHDuCW7mGW5BDxEjTYxypQddTOsafA04cO44lu13cjckaiNSaWMVlzEhhBY/MzXJizVkSrQy2xlYSIJjT4fzo7wHiSpdHiAWfFqRMjTlpEfOljDX+8yjmCR/y0dPZjDtOVLvh8zp8ajklyVTd0NeNxaOpZXDBlZSdteX1o8lkXLFlpyeFSDyJyik6x2bs2CBLI1xiiwM0kAaHrM9RUbs/i7hxN3DWibWSSGEhGgga22BUEzvQxj6BN+o64a0yE/hhgSCSNwdiR7t/SlvG4zunOdic2oBExl0OUe4SBRWxxDEWZ7yyrj9SEqQJ3jUH5UvcSxltmUkhSG9on2FO5025esVUU4vYTfcrQNfiLWWR7dtnVrYPjJ0gkSWAOUEcjzrjwrDKIlVhnthj3gbKAW09kA+3qddh1rvdwyhL6pezr4SABAZVLk+HnyMnp51JwbKtqybRg93+IynUkE6DoY+HKtClTEVZy4XwBvvCpYuqCzMqMBoZR2jQgj2Y0PxqDhGxFrEZXTMyXCCjnn4h4WgBxpv8AKi/FGD2TurKQZXSQAVjSOR3qZY4+1vDEXUF5SbeaTBYZ2O50J13NPjkq2hbiLfGLrqlh38IUqgyDVSVLgxOo02EGurYhr1lAo1gZiPzZAcw9defQ12tqt6wbi2nT8e2CA+ZYCMIO0kwNttahYVrxtMQTCGIGgJYEaDkN/U6namSypSslEnFKr4cBVk2SbbNESWMgTPNRvRLtRxFjcPdliFzh50nM+aR6daXrHFXyMja5ipLTA08KiDs0aAjkNZjRss4VbqC6/sm2TpDRCqcpI6E1I5E1ZAx2exIui2/JLnh8gLaN9a54DEMLwUHTKNP4kda4cBfu7RjXJZ7z393c/wDaK7raIvW25MVHwMf9VO9UD5DPZ9T9xUkaNekemwPy+VRr2MiwbMa6XJ/isrp/xfKi3BbZ+42FiSP/AHNSJ2348llTbtH8bwgsNQAtpFA6Eg5qQ5xUnfqNUXWiP2r7VDDju08V4HMNiFkW/a/0bedVliLzO2Z2LNESxkwNAPTTatgvi6xJJ6neuNZZ5HMao0emt8O8MCdp1rnW+4+f7GgLPA23l/5rpbBaF5E/9zWmbb3j+VeI8f17qhDpZvFCOY3yyQOsaUxcJ4krG0FUA2s53bwgy0yTrJpYJrexfZDmUkGCJHQiDRwm4sposPg+JC4tjbVQvf288EyZaNeok6epqDewx7x0W6yspcnJoTzGvL3dKmcOgILhyh2liwGjGFZfeOXmak2MHmvXCDmICljAEB1I11J3gTzmtkacUgGhV4fw5QOH39S924cxYkmFNvLv/EfjVscbYNdubyuRfjeuT9BSlgODqLNpXhmsXwFIkCXdJMcxtR5sWoxN8OYH3kKNCf8Ae3D9BVqPbv34F8nDHvK3TP57f/763vWc2LJMwtnMPUMKB8Q4yqqBEZwjEsRoF7ydPV9KF4jtWpVxDMWt5fISwY6c9to60csiite+CKHqNPGOPWrvdwczIqZggJgp3gMnYbjc15Vd2rV90ZmIVY0zNG/MKB9a9payeEX2oLWOEWMpGS4viPQ6b1w7Oi3h8SSzr3ZMMHRWlfLNsfSj2MvYXOLfeMHOw28/6FDsbwVSJDMfOAf3rkRypmqUWt0R+yAt22vC465S3gPPc7HlpFNmEvoSzK0yTIka8qEcfw0cPYiR3j29cxkFcxOnMGkvD4e4TpcbTrt8zRuKluwU3HSRZHaLFgfdnUAxieRj21BGvTTflQ3heIf/AGtfkEA2iQJn9I3G+29KH+1LgyoxLILgYyZgjTl5Uw8Mx6PxJ3W5mVrJ1AjUxyga0/HSWxcouWo8ssFcQ2Y+Hl4eQYz9aUu2zhsqkCQTJ6zEz1qfmdYi6Dl2zD9xzoPx2+wZSzAFjE7yAOh2NE5RadMOeDJCrj/K+nlIG8L4ZclkUqcuUZm0EMrgCfyzFTPur2F8dllUj208ax1ldefOp3YS3JvKZiF9TkuMP+qmDH40C4ltVElQeYjcT5jy5+VJlKmBFXwKly8r2rmVgfCdAfKvEw3e4fLm8TKsSeYMxA30pju8OF0MQJa3qCyKYO484MH4VNbAsMObrktcySSoBIA5BtCPICmY5WmDNbQDw/Z64mBa2dZuK5UHWFiR6kE6enWomEzIVRoEAzOoGxB031EDrB60ewHFLSatLE6+KTP8OYwPdFA+K8TRrwZQVQDSRHi1WdN+UD1oIycgpRSYBvqSe7bW0HI2A1EjNoN9/n0o1xbiFmzbVbNvLcFvLeBYhT4FAIiBPqKnLwZ7N1LmntFmWSxygyR0OjdKO8R4WkMSoKFT3Z32VvD6ry6geVPTVJAdrQE7KMzh1CBc2HAIaRoVvCR05Uwvcm5h1AByMC0Gd3sjltQ7s1xAW885T+DaDS2WJZ5I0PJqM9ylqHLBSXUAFtwt1T8NjTZ5anRahasXvtN47cwmFw+FtEhr3eZ22PdowED+It8B51VV3FlnJboadftdJuXcO41Xu22MxLr8KRmwzFiPifWssnbsYlR6iws9R9c0/SubWiBP9b0XwnDGKjmCeQ320HnXTFdnbuUZQZ6QddelDaGdjAANeA1vesEHKRr0Gv0rmiRpVgGwrKwisNQh5WV6TWVCE7AtcYoqsQ05VMxGYRHlO3vo9wfj93C3WS+jEEIrK0ghQwMidzG06a0C4Tw69ezdypYrBMECN4Oppz4rZwr3G7+64K5IRbZZm66nRT69aZGX1CULQTt8bsspa2ylVdXyMcrkgqSDOgEKNROs1xtpdxj3h3Zts98PJMqoLO0TALTPTlSri+Dq7hwVtI7aLoSo32BA0qHj8FdRiEusV0IGbedoFN+K62BLFKKuhx4l2dwpuqhKhQniKnWRPIE6+RmlfBdnbt4v3WZlC6NlKqI5FtF+E1K4fgr1nJcbEhG6Mc8TESCPOimF4piXCW3vvlGgYMFMcvFBgaUuU9aKUO7kjYDsxaa01+/cdQoXLbCgBiZ3LHbTYCsqZb4BhsOO/vXUJQyELE5j5MDmDbbAisqnN9zoFxXkH3uDs11XcqMsElZ8RUQDH5aJviGWQmUk8iYoHi8TcvX0t2bmQZog6aljJYc9KkcTlPZdfDAdiD4HJIKsDz0muY8c202zo/ExqLSQY4q7Nw9Ge2oHeiSLnk28rEe+hPCbyFTJUZVOhZTqfht+9EHS6eHshyN4gw36nUfGkHE22UnwitMFcTJKfbLgPB7IchgMunMcqE4q+bV4NYcqSN16E7fCKiX7JKFo2j6xUWw5VgR86chUp3pobsPxbEay4MCdVXX4Coy8Vv3WhwFK9FI1OmoJPrQ0Y54IJGo/T/3rteu3AdSNfLU9N6r7hzneo3Q39mb2W86hjLW7gDCRqAHHv0qTgbdy8e+71/0gkBtjJ3YHXN50tdnMZluIzNOqz5KdH8tRRbDcft2GNgqxCOVZwQVOp1GugI05z51GkwY/Luw5Y4kyPczswBAki3tGbmzD9W5n313xHai592KohYE5GJAmGUnTKAP62pYw/ay+63IS35HUncgSNiY+ND7XaTEgZFZAAdsigA/sKGMWi21JhDuA9t3d3D6kG4k7cpU6cuUCpOKK37VpLIaY00Ilo5HYmB1qNw7jr3QQzBHA9sfm1kqBECdK3s41Uum4YzBsoGxAOmY7jQ/Wmx9GBKktBLinHmNxLXdtbuW9Scy7FAp2+NGbnEH7gKsMDuTplJ0Mdd5pexLZsScg8ZLeFuZhepnWD8qN8D4Pda4i3LZXTM2YE5eZ12B6DzqPT0HBXyacDuDO5gQbUSSJGg9xPnHOpVllZhlbSZO5gyDr6xR1uG2S3c20CAr4mUax61xxHCEDBLPtbmToek+etDHqIt2P+C1oHXuEJiMtstLa+cdRHw94FcP/AIJCMIljET7Mx56/SmPhnDe5uiWDFlOwiOvOjNBkalK0yK4gPD8AXKF9iOkUM4n2aI9m4YO46+p3pvoZxG/ppvSpKhuKTbKy412dyiVWSNNBrrvNIuPtlbhBER+1XRj2IWev0FVT2oT8Wes1eKTbpkzwVWgLWV7XlPMhle1gFbFOf5Rz2n0qEGDsXikR7mcwWCgesmNv62ovi79tLrnUcjI2001ND+B9mbt12FvTKFluQJ1XWeY10prHZ/CWBOJuNebcgkhSR5TJ95oXkUTRj+LxEU7mIe4YtK9wLq2RWaNOYUaVNwuE74AqIbSZB5DnzFP/AGf4vZu20FgBFacqKI0XQmBU65w2zePjto/mROu1U+obVUSUJbbYicSwAdEuaAQQV1EsACI05hedTG4nw5DGdSFgAZXYxHkQJpjvdmLWQW1zJDZxrm5RGvL30u9rOyQdkuYdQHzqbizlBCxJH+I8xVRy72L7ZLcTnxHDWMUWVFe3ctKrMGtm2WzEwQra15Qf7SUuLi2uA3ApUAP4hJH+LQGspq2BKTTpgXCKlxCL+KNtj7MWC+mviJDCNhpXHiV67fuMXuB+8cMI0zEAJm12ERvRe7hbDcORPZx1pghVTOa25JU6aGBOvKKYrXE7d4mypK21WEFtYJCgBV2IyzJJPPrSXUVopybexYw3HEQNayNcWQAQ2Uz0jWPjXK13OIZgtsqQJ8VxR8J3orj76lsuZ5Vst8eEllXKSVzCCcxgc9DQHFusg2gVkQyQc3n8/fVQaZJLeyV/srwXEXxHISApDbMh5UuCNx86a+z2EvYdO+NtravaYK3szOUgj4VI7IcPLLffuwFBAUtsWljGuh0j40TnSIoJsVcShgc663V1Gh1g/Gp/3i0CUuW0ktOfUlRsVA2Gk1y4igVwqEuVUbwux2/rrVuW6L+H5JHCkUXrRfVSqzm2/Nv8Ki8QKpiLwJ8OckMRE77dQJiR0rdruS93bPOQwdNDkPn7xRNrAfvHGI7lGMlWUeHMPCRrOpBBgDcUSlQHZYQSxC/h2nZyR+Gq+MiJmCBG4OtAr2GaXXIzFVZmDaMAu5I5kSNKJdhnxd9mSxlZlUFizcp0MnU68uflXfjXAbmFLtdvfj7gFplG0LqZ1II1Qnb53wgnT2gdw69bt22d5QDTxKRuF+X86LY1bec3HJUMQ9vSc6nmRygTpW/DeM27Fw32uq2cICp0XwA7yTv59Kkdp+I9+yXAUyNnCk6aMAVBnb2T/KrewYpbCHZ6xhXxN/E3zcYWlR7b6qGInPAAklYX0mnTA8QR7ZvC2bYY6BhBgaAnUjXfTyqpuz2PzYq2rsgtBipUnWHgN4thqARpBinW5xsWGt4e6IF5DlgQqEEKB1OYnfqPOl5bppGiEId30GPBLlU3W3fbyXl8f5VF4Qxe7cu/lXwjzbnHkB8z5VtxEt3SKvtEKAPOABXnFr4w1jKuyLAPU9T79azJJfg1blpcy/g7jHp36Ju5JGnIZSdfhRiqPXtIyXUuqTltOG83g+KfUT8auxbs6jUESPQ6j602GuRWeKTXabsulBMffQfOpvEbxC6bkGBQHD4J4DOpPujWqm/BWKNbZA4+xI0BgKJ95pN4zww3oI3A+VNvG8WmobQrOh026TS7aximOdArW0aaUo0xJx2Ca0YaolOXHcLmWk9hFaIS7kYcuPsZrUrBh3ItIpcvoqjqdoqLVjfZVcw/eBSF74gjz5n+Xwq5OkDBWx17N8HbDYdbDuC4GYxtyEecaa1V3anDrbxGRnYKzSy7wDz678qunJMMPaXT3dKrjtF3rYm4e7CgNAZzlBgbyFPzrNezZFWmhOwGKuWTNq4QQCJHQmTE9asjsL2iRrS2mIDoI1O460k8W4XeA702gF/M1tg6+R02rbs/ZDZyRqIhuYOu3nTHTVi4r5u0ugnMJmhGNMGuHZ3EXGQd4pEfmA0bzjlXDtDjsmskjqOVJlsbjjUqJJxWUEFoHMVlINzirswkwJmB61lTsY3tiCUud7ktqoF1gwAnYBBMkxGbLPoa58Mx1xMxw+TvfYe5tlHS30/j36RUDh98913doMSbssx1JzIQSOYGg9ahYW49qCgy8usx1/lWlrVHIvexlw1ooPxbllNDkm0Wk6E6jXMIEHlQ+5xC47+JhK6ggbmZmdyZ51EuYq5egPl020ioloFLgkEagHyBOunPShSdbI68Dbw3H/hvZuS63FLopMgNlfxCdjzii/ZnDWsTgiHuNbFrM0iNNJkcxEn11pRGVLty2sXrbbGDDqrEggcutSOGXO7Fy01420uLM5ZBESOnpVxotWQsRg1XMEcOrDR9pGsHX1o9wXiuGR1vXAbl0R4ICqpGmbNrm5aQKCcUxDZpLIwuDRlGUALpEHUV7wJ2zMkgM6kIzKDBmJ19flV8bHY0m6CFrhz47FX3S9bDSzhXJkjU6GNABprUHMMSwUHSNBIBJGgAkQdafsF2Lti25s4i4XZCh7xAyyRvoAQPfVZJwW6t7urpyEEiZB20+fnyoou2Lmq4Gr7PsfZwt0sWcd4oUs0eoACjr1J2o7264ng38bIbt7usi5X0QtrryflpS8OA4e239oxfeXnkraw4U6nUzcbwhfd8dqnYTsRfVf7zC6+ye/Hx2AnblRN+pUYpgfh3D7LEWmSVHXTWNT0Gs1aXZuzYSzdcolxspYi4onIqTGoMAkE6dfKl/hHZRbbK929ZYpqbaS5IGsE7AVC7d9v3UvhrIymALl3n4gD4B+UwdW+lIj3Od379Tb1OTG4RUV+eP/RAwuMu3bnfW7cOx0Ftdi2wUc4p77EYW/exGa+zslnx+P8AUdFA94n/AC0g8P4iLVxWA0XYTHv91XX2czfd1d/aujOdADB9kH3fWnZNRvyZcST1YTW2FKuZ8E6fv7qWnuLxHEG3mPc24zx+bNPh94UyelHcbi8inXkdKR+GcSuWlNuFZWM9CGP5pG/vrKlZui2t/gN8c7PYI3MiJkaBqugHLauPDuKYhL4s4aWFmBdt3GzAoIEo0ZgYM5TIHpUTDqwuC4JA/MCxeP4ZA+BpgwWNsLiVYoFZgVDjSZiQ386bji5JtMXmko9qoG9tOKY+1/cKvjkC4A2gMRAbn6TSdwZsViLh+83b7BRMIRqduZ0HmPOrl4mikEGDA2O0UtcD4xhWvOlsjN5iC8dAdwOgoLa0RRUl3CHi+GXFJ7rC3DBnNcIYnpMnatuHYG4SWuaNuefzq1OIEMu+lJ3E76pIEa0Lk+BkEuRe400LFJLjWmLjWJNCLFum41SE533Ojhh8FceciFgoJYgaADcmjHYa6Extp/0k/SD8qb+xRVQUIBDLB8wdx6VH4H2LjHkByLNtc889TASfcdegq3PlArF20yyL8zntkTpIOzDp5Hzqu+0XaO8txlZckHYxPr5im3jOMWwujqoGwbYxy3ketVt204yuLe2yDLlSGG+s9eYpMV3PY9/JGydxNbq2O9kBbxyb6mZ3AA6HWiXZThZmMpyZpLHY9PWq8bPAEkhdVEkgHyHLanzg3amLCgjKR/558qKaaWioS7m2+SwMVjFt25/SNqrnjnaIX3I0AHUCZ9aicZ7TPeHdWwxJ0gSSfhQ0cEcLLIesDxR6xr76KGJyYLyKHBM4fxCyr66sTuTp7qyo+HuWQMrYdGH6tT9TPz91eVo/wjYldUxWwV3KpP6XRvmQfkaeeHWsFdNwMClyypYopHigcp5Ea/4TO4ikjAT+IF3I0/1Dr60z4TjdprZ73DxdBOW9bEZW2KsvO37/AHUnIu7gyJ0DcMFcCN4nQEmPMCmHs9YS3dtXMapFgo1xASIcodAQdhPKvOFYAFVvKAgh89xIyKPygqNRMGK9xuLtXFywY3MsCSOXhjT0mlyk+A1QJ4djScQ164NXLkgCIzA7eQn5VHd1uW8seJdtelG+yXZ0469ctvdNsohM5AxIJy6iR1maZMP9kgBP9tbUf/QH/wDSmKO7LfoAexvDjeWGG2vjQEdRGojXWfIUW4nwA2u5tYXDJml3Nx2zHwxO/M5uvL30b4V9n7WFCrjWgGT+CNZ6/iUwWOzEsrNfZokDwRoR/EdZ51KlYblGkUTjO0GKzwbjobZIhGKwQTOxoZica912uOxZ23J56Rr7hVvcQ+xpGuveGLdQzFshshtSddc40qOPsYRgFXFkazPcj4f3m1MSoS7fkSuxd6y7NaxAIX2luL7Vs7SNYjUTINTsTdtYVms4i873EYj8NAcw3VpJgSCNJPP3tdr7G+5cOMadP/sDX1/ErXF/ZIj3C5xja8ja8oGvectPhVtWy4yaWuRVxnFkewyWTeUuRLMRsNYAQ86hcL7JDEWr95b+RbK5iptliYHXMAKsez9mVsIU+8AyAARZAiOc94Z+VD0+yU+NV4i4FwCQtqBvOwu7b6edXSXBcm3zsSOz3ZZb19FOa4oILrGUZecmZjyG9XLiHCjTYDb0pP7PYVbLLhVxQz2LzBwF1uxmHinadDudqZsa86Vn6h7SNPSx0xc4riyzRQ25bgyRRxsIs5ia1wmAGJuFZORfaI09FHmfkKzJ+Do6SsE4fGScqgsRuFEx6xtROxg7V0rbuPcDOwGRQNYI1k7DrTRcw6WbWW2oUcgoj199CsRhBNu2phrj+N10OW2M5APITC/Guh02G05Wcrq+r2o0FuOYj2gWCJzbz30qt+3OPsXCLdpfZIMg7Ea7jY+dP3EOz1m+6vdztl2XN4eu3OlHjv2e3Hu58KqAROXvGhjI6jw/OgeBx2xkeqhJdsSHwrtW2UW77HTQXP2Yc/WvOIKx315gjX09RQ7jmCuYMZcUtlByCvLEfqAiSJ+lZwLEhh3UkqdRP5Tv7gZ2pUoeUPhkT+WyBxG1M0Nw9GuL4ciR0oYtggTRx4FZFsKcGx+Qk9Bp/Xuo3xbtDdtIr2jDMMpnURv8f50r4O3LDoK1x9/OR0Xao4pstTajR3t8RzHNeAdiRqddJ1329BUp8fYMDuVg7yo09IoPXgap2oHvYw2MBhrikhmQjpB68jPSpGG7NWT4rt9yvRRHxiflSxNdLWIdfZYiOhoofK75Kn8yrj7D0L2BtplREj+Df1JEmlG9edGY28wQHQgEDy05VwPE32Zx5sRJHw1mt7HGJhQggHRoOYkxI03mNq2fFjJaRj+F2N7JqcZYr+LbDifa5/zPxFZROxwQMs3UyeGcy+FhG5IHhjbQiayjSb4AeSK8iBwxB3sE5QwILdBoZ91HBgQq3QZdldXUCRK3PDlkSSfZO3Og/BcFcvYi3btrmd2gDyjWTyAHOrZu/cuBJIHf4txuTGVeQ/wrroBqa5snsdoD9neyWMe2B91yqS394QpCtlICkyymRqY2qWv2Z47TM1oCOWv7D4zQV+0/EsUSRdNpCSYBYROp0BmPImiHD8Dj5LJjWzdCbiz7wx+YoXS5ZEn6B/7P+AX8PibnfArFnKDlaD+IDvsd9pnWnwoBs0+6kTs/2veyww2MTKqgAMABlG0iNGQc4gj5U/uZ008j1mjjKtMlHFbZOwqZhiQNq8Q+GJ2H71ze9rvTbBCSiRrXlq2qiBXOzcrqxoijZoOhFRL+CUjTQ13zVo1zz1qEBJWJ8q4rjLUx3qA+bAfvSr25413a96QWDmLaTptqxA35fEUk4fi+OdgB3Y8iunv0MUh5W+OPuMUF5BHavEm3xC44AJF9ipB2i4Y+lWA/ERlzmI+nWaEN3TnLj8KLeba/aiJ28XIj1iidvhxssq3Mj2pJt3ARluTvodmETGu++lZ8uTuStGrpWoyqyLhzdxR/DGS1zuEb/wAA5+u3rTXg7a2VCIIA+ZO5PUmtEvL5V5ccHSaBP0Nj+bTOnEcSVtlhqQDA84gfOvUsBWsx/u5Q/wCZd/iPnQzEu4BB1FdcLjJAblswPIjn7q6fSzuFI5HXY+2V+H/wMCcq2KTIIkHSuGGuTUhmp6ZjquCrsd2AJ4hJbNZYF/EZY5YITxGSNa0u4BkS45UgoqS/5SYygA8/ZOg85qxuJ4UvkKiWRp3g+4kEA+vpSD2zxt2O7c3cpMy6woA5KFEVkywcX9Dr9LljKLlq/P3+n3/2Il9lvJ/iVcw8wPaB9P59KBBs7QNqK9nrRZi8HIFMkiJnSuHCMGzsQiyVWTHTz6UpasbPdfU5Y4qigDc0LVZrMbccOc6+L+vKtFYmiQlvZlzpWW7ddrOHJMDc0y8N4KFGZ6pyotQvb4AVnhzHXYVo+CJMJrG55D306Hh2YaggfpG59f0/1tUvDdncw/E25INPjWrF07e56+hjzdXBfLj39RBwfBi0v7SqYkaAt+levmf6D/2X7KrZGdxNw/8ACP0jp5nnTDheHLpIACeyOnu8qJJbrQ6SpGO5S2wXfwokabEaR01k+Qkn1isqZiR4oPsjU+7l8fpWVLKoS/s44fZw+FvY+2XzEZVN1V2QmQAuwY6Ez+UUqYKw2KvXMRdJYkkrPkYJNO9mzk4Pbthg0KpJHRjP70u8DuhLdpCsg6EyN+gka6jqNq4sZ2pSXrX9Do9u0iLxHiCYYhTJYnRV1Jrtgu2TWT+PhbqIdMxnSesqPrUK7i79l8dcsqguW2QG40lltspgIIgSQSTz0FLQ7R4nNLXM07hhII6Ec6esacdgObstfioS/YF1WBHtI39fAimTsDiC2GUEksjm3qSYC+zHQZctIHY9QuABeFzMzLJ0VCZG/kJp37A2/wCzp+q673CvTNqoPQhctJtx19dB8/0HAkAGAWjczA/714MSDyy+cAj6VEx/FLeGtZrhkN7Kjc9d6ROKdpr10nL+EvRTr7zv8IrrdP0eTNtaXqczq/7Rw9NqTt+i96LHu30t63LqKfMgVy/21Y5XbbejiqiYazzNScLt76z9TF4G16M2dJNdRGMlq1Zbn3nY6MDzUzW2UMNTVV4e8yHMjFT1UxTJwvtaw8N8ZgRGcDUdCRz9RWaOZPnRql08lxsAcbwjXMNZLAZrDm3cHQiFn3ZfmKT8dxg2LjJ3agLGZyGjUTGgjb6irC7RscOTi1XvMNeEYgKMxHJboHMciPSlLtRwa8oTEYS9CMBlaQbdxfyhuSsNpIgjTSKXGKUu2XHgBydWgnwziS4lQvsll9QwmDB57agjnW+KwYsjuX1w16RB/I2wK9Oo/wC1JHB8Ji0xec4Z7ZzAnKItrOhIAkNPRadO11z8HxNrnGXbkAT57GPfSZqpqMeGGr7e5+BGTit/B3mstdLBDEHYjkQdYEcqPcH7VZ0z3BlAMGNR9KXvtBVkvW8w8XdDMfQ6bbbkUBtYl8jC2pA0LACQo206bCTudK0xipwUmR5ZY5uKZb1jjFtxK3FI9a5NxNFMyPPXeqqtWWIzq6tlBLeGDyJnmduvLzrw4m8J/KF6/wDk/WihDtdxYyXUKce2US8+z+OS4pCNIU+8A8jRq4ZFVj9l2cXrmcnxWxA/hb571ZsVthPu2c2cO3R5h73Jt+VROM4V2Um06q3R1LAnroQRUi5a/MN66Kcw1Oo5inuMZrYiE5Y38omY/hOJulLOe0guSDcGYiVAMBdDJBkCdYOulMuD4Vbw9oWra6fmJ3Y9TXTE2J0OoPTy2I5yOR5Vul7k5mOegPvH7isWfpmv0cHQwdWpfuPZXHbLhkNnUetLGDsNcbKiyauTEi02+U+8ftNcbWFO1u2tsfrddfcnP1Yj0pcMGSqaH5Opw83f2Fvg/Z8WwM2rtsBuY3jyHXamSxwqNSBPyHp1Pn9Kn4bCBJjVm3ZtSY/YdBA8q7BNK1YsUYb8+phzZ5ZdcL0OFnDBYgampK2xGtbokdK2prYhKjAKxmrxq43rmmlCE9A/jt6EOu+n9e6ayhXaLETbPlr8P6NZT4rQiTtnHsvYW7buWnHh1iNCJ/8AJPrQTgzeOOqhvfMVlZXncP8AqL7HZy8xJ/GezVm9Za4S6OFgtbbLmB1hhBDCeopb4F2Pw5tm6+dypEKxGX3hQJ99ZWU6Mn2CmvmDyWxdvYaw4/DvM3eKNJW2AQvkp5jnVgcMuE3LraAoQqxyBAY/HT3AVlZVL96K+gS/Q/uInE8c9641xzqemw8gOQqLWVle8ikkkj5rOTlJuTtnhqThdvfXtZXmf7Y/cf4Pbf3ff+RH8/ydaysrK4h6MPdk8W4uG3PhIJjzHT1nWtMPw5MJi7y2SwtXLYdrJOa3mZyCQp2kCsrKvM2umk/fKM9J50iRxXgFoIWt57WkxbaB19kyPlSlicAoW8xZndIKu5kgtOoEZZEaGKysrNCcr58oNQj23QndqsP3jLeZmLuqk6wBpsABAGtLV5NMsmJB9T4onrFZWV1cXFGDJyb4VczKmwJymAJhiAdYopYcrcC+1LAHNrpMenyrKyilyFDi/qPHZLXFWrhJLZXT/LAMfFRVk29aysoum/QF1aXxDaa1A8UVlZWtMxNI1UToRNciI8/WsrKKwaRvbQV6dK8rKC2Goo6Ka25VlZVFpIzNtXhrKyoSjk76GoGJffyrKyjQEkKnFbxJIOxH7V7WVlOFJ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477960" y="160337"/>
            <a:ext cx="5465640" cy="1363662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শব্দদূষণের ফলে যা হয়ঃ 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175" y="4571999"/>
            <a:ext cx="3087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কানে কম শোনে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533888"/>
            <a:ext cx="3039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মাথাব্যথা করে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 Backup\picture\452782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3396"/>
            <a:ext cx="40711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news.com.bd/wp-content/uploads/2017/03/somalia-400x211-400x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53" y="2284352"/>
            <a:ext cx="4216278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304800" y="152400"/>
            <a:ext cx="5638800" cy="1676400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পানিদূষণের ফলে যা হয়ঃ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953000"/>
            <a:ext cx="2685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মাছ মারা যায়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953000"/>
            <a:ext cx="4661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ডায়রিয়া,জন্ডিসের মত রোগ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QTNfr637v7N_P1cv_d5aSHG2DJ72OeUxHcqgpDCtHDHyrTfEUB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32700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Qo3m4pGBTAubrabt9L6sSiZuK_1IHNVpkpQbDg8G6oWOzdnGIH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92" y="2209800"/>
            <a:ext cx="44903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369277" y="228600"/>
            <a:ext cx="5943600" cy="167640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বায়ুদূষণের ফলে যে রোগ হয়ঃ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223301"/>
            <a:ext cx="5974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ফুসফুস জনিত রোগ  সৃষ্টি করে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esktop Backup\picture\1630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0476"/>
            <a:ext cx="4232484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369277" y="152400"/>
            <a:ext cx="5257800" cy="1981200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মাটিদূষণের ফলে যা ঘটেঃ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2312423"/>
            <a:ext cx="3505200" cy="286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334000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গাছ মারা যায়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646" y="5310554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জমিতে ফসল কম হয়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6404" y="2672862"/>
            <a:ext cx="1066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9" y="5516561"/>
            <a:ext cx="10969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0" y="4150005"/>
            <a:ext cx="10969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990600"/>
            <a:ext cx="5929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পরিবেশের  তিনটি ভালো দিক লিখঃ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933" y="4161223"/>
            <a:ext cx="5277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বাতাস আমাদের সুস্ত রাখে।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071" y="2620742"/>
            <a:ext cx="6320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নিদিষ্ট যায়গায় ময়লা  আবর্জনা ফেললে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রোগ জীবানু কম ছড়ায়।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1071" y="5516561"/>
            <a:ext cx="4993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বিশুদ্ধ পানির আপর নাম জীবন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850" y="529679"/>
            <a:ext cx="7091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ক্ষতিকর প্রভাব লিখ তিনটিঃ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2133600"/>
            <a:ext cx="1066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11008" y="3755886"/>
            <a:ext cx="1066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0798" y="5154543"/>
            <a:ext cx="1066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9681" y="2084457"/>
            <a:ext cx="6471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 দূষণের ফলে জমির ফসল  কম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657600"/>
            <a:ext cx="6750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পানিদূষণ ডায়রিয়া ও জন্ডিস রোগ ছড়ায়।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583" y="5105400"/>
            <a:ext cx="6058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বায়ুদূষণ ফুসফুস জনিত রোগ সৃষ্টি ক।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81095"/>
              </p:ext>
            </p:extLst>
          </p:nvPr>
        </p:nvGraphicFramePr>
        <p:xfrm>
          <a:off x="496094" y="1508247"/>
          <a:ext cx="8153400" cy="51364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"/>
                <a:gridCol w="2667000"/>
                <a:gridCol w="5257800"/>
              </a:tblGrid>
              <a:tr h="1447800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indent="-685800" algn="ctr">
                        <a:buFont typeface="Wingdings" pitchFamily="2" charset="2"/>
                        <a:buChar char="Ø"/>
                      </a:pPr>
                      <a:r>
                        <a:rPr lang="bn-BD" sz="4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দূষণের</a:t>
                      </a:r>
                      <a:r>
                        <a:rPr lang="bn-BD" sz="4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indent="-857250" algn="ctr">
                        <a:buFont typeface="Wingdings" pitchFamily="2" charset="2"/>
                        <a:buChar char="Ø"/>
                      </a:pPr>
                      <a:r>
                        <a:rPr lang="bn-BD" sz="6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r>
                        <a:rPr lang="bn-BD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88000"/>
                      </a:schemeClr>
                    </a:solidFill>
                  </a:tcPr>
                </a:tc>
              </a:tr>
              <a:tr h="10510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r>
                        <a:rPr lang="bn-BD" sz="6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dirty="0"/>
                    </a:p>
                  </a:txBody>
                  <a:tcPr/>
                </a:tc>
              </a:tr>
              <a:tr h="777795"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Ø"/>
                      </a:pP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4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dirty="0"/>
                    </a:p>
                  </a:txBody>
                  <a:tcPr/>
                </a:tc>
              </a:tr>
              <a:tr h="70614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Ø"/>
                      </a:pPr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dirty="0"/>
                    </a:p>
                  </a:txBody>
                  <a:tcPr/>
                </a:tc>
              </a:tr>
              <a:tr h="706147"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Ø"/>
                      </a:pP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Ø"/>
                      </a:pPr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59"/>
            <a:ext cx="91440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6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8088" y="617472"/>
            <a:ext cx="931054" cy="673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6208" y="505361"/>
            <a:ext cx="7377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বায়ুদূষণের ফলে আমাদের কোন ধরনের রোগ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হয় বলে তুমি মনে কর?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ক)ডায়রিয়া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1508" y="1798021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খ)জন্ডিস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4130" y="2680881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গ)ফুসফুস জনিত রোগ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5646" y="2680881"/>
            <a:ext cx="213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ঘ)মাথাব্যথা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0" y="3873647"/>
            <a:ext cx="890786" cy="73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2478" y="3927155"/>
            <a:ext cx="4443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শব্দদূষণের ফলে কি হয়?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5587" y="4724400"/>
            <a:ext cx="3145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 মাথাব্যথা করে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732513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খ)মানুষ মারা যায়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9142" y="5638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গ)পশুপাখির ক্ষতিহয়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023" y="5638800"/>
            <a:ext cx="417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ঘ) ফুসফুসজনিত রোগহয়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123092" y="1506518"/>
            <a:ext cx="609600" cy="38393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169" y="1344540"/>
            <a:ext cx="764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মাটিদূষণের ফলে...........................কম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2" y="2971800"/>
            <a:ext cx="6588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025844"/>
            <a:ext cx="8105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পানিদূষণের ফলে পানিতে.................. মারাযায়।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" y="4773669"/>
            <a:ext cx="6588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623719"/>
            <a:ext cx="8066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 অসচেতনতার ফলে ..................দূষণ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61446" y="304800"/>
            <a:ext cx="5224954" cy="685800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খালিঘর পূরন করিঃ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27591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জমিতে ফসল  কমহয়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026" y="2853417"/>
            <a:ext cx="904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8247" y="4453779"/>
            <a:ext cx="1619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6819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877" y="25908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সিক্ষক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৭০নং সকদি সরকারি প্রাথমিক বিদ্যালয়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চাঁদপুর সদর,চাঁদপুর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066"/>
            <a:ext cx="763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দূষণের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 তোমার এলাকায় কি কি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সমস্যা দিতে পারে একটি তালিকা।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27709" y="1542231"/>
            <a:ext cx="1066800" cy="762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0" y="762000"/>
            <a:ext cx="9296400" cy="4267200"/>
          </a:xfrm>
          <a:prstGeom prst="left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308" y="1828799"/>
            <a:ext cx="7817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শ্রেনিঃতৃতীয়</a:t>
            </a:r>
          </a:p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04800" y="1143000"/>
            <a:ext cx="8763000" cy="4267200"/>
          </a:xfrm>
          <a:prstGeom prst="flowChartPunchedTap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820" y="627102"/>
            <a:ext cx="31165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457200" y="228600"/>
            <a:ext cx="4495800" cy="19050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179" y="2667000"/>
            <a:ext cx="8143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১১.২.১  আমাদের দেশে পরিবেশ দূষনজনিত কয়েকটি সমস্যা(বর্জ্য,অপরিচ্ছন্ন রাস্তাঘাট,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দূষন, বায়ু দূষন ইত্যাদি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সম্পর্কে বলতে পারবে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068" y="4147810"/>
            <a:ext cx="820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১২.২. পরিবেশ দূষন যে দেশের একটি বড় সমস্যা তা ব্যখ্যা করতে পাতবে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4589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7920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পরিবেশ দূষণের ফলাফলঃ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" y="2338110"/>
            <a:ext cx="1066800" cy="112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517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সবাই একটি  ভিডিউ দেখি 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4612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3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 Backup\picture\8c35c12b2966e625d39140f4b60d36f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4" y="970480"/>
            <a:ext cx="4093610" cy="20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 Backup\picture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78" y="92745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 Backup\picture\image002-(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6" y="3733800"/>
            <a:ext cx="3931743" cy="23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 Backup\picture\Environmental Impacts of Noise Pollution - A case Study of Saharanpur City, Western Uttar Pradesh, India-7960647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9" y="3771760"/>
            <a:ext cx="3540927" cy="22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826" y="133604"/>
            <a:ext cx="382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রকমের দূষণঃ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913" y="6166187"/>
            <a:ext cx="23622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মাটিদূষণ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076" y="3087469"/>
            <a:ext cx="144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বায়ুদূষণ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6731" y="3158981"/>
            <a:ext cx="1463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পানিদূণ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660" y="6190887"/>
            <a:ext cx="132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শব্দদূষণ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5" y="1382974"/>
            <a:ext cx="6618076" cy="504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260" y="205854"/>
            <a:ext cx="7242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 কিভাবে  পরিবেশ দূষণ করছেঃ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1564" y="1608189"/>
            <a:ext cx="21336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মাটিদূষণ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1564" y="3246438"/>
            <a:ext cx="21336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শব্দদূষণ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1564" y="4096769"/>
            <a:ext cx="2133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মানুষসৃষ্ট দুষণ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1564" y="2400153"/>
            <a:ext cx="21336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পানিদূষণ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1564" y="805948"/>
            <a:ext cx="21336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বায়ুদূষণ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177662" y="1382974"/>
            <a:ext cx="2536941" cy="173123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2962465"/>
            <a:ext cx="2209800" cy="17806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2962465"/>
            <a:ext cx="2209800" cy="178063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" y="3124201"/>
            <a:ext cx="2438400" cy="19049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604" y="1190669"/>
            <a:ext cx="2667000" cy="197039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600" y="4572000"/>
            <a:ext cx="2209800" cy="205740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4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" y="0"/>
            <a:ext cx="9007323" cy="6858000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45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</TotalTime>
  <Words>261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Trek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108</cp:revision>
  <dcterms:created xsi:type="dcterms:W3CDTF">2006-08-16T00:00:00Z</dcterms:created>
  <dcterms:modified xsi:type="dcterms:W3CDTF">2017-03-21T05:58:32Z</dcterms:modified>
</cp:coreProperties>
</file>